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6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3" r:id="rId6"/>
    <p:sldId id="265" r:id="rId7"/>
    <p:sldId id="267" r:id="rId8"/>
    <p:sldId id="269" r:id="rId9"/>
    <p:sldId id="270" r:id="rId10"/>
    <p:sldId id="271" r:id="rId11"/>
    <p:sldId id="272" r:id="rId12"/>
    <p:sldId id="274" r:id="rId13"/>
    <p:sldId id="275" r:id="rId14"/>
    <p:sldId id="276" r:id="rId15"/>
    <p:sldId id="268" r:id="rId16"/>
    <p:sldId id="273" r:id="rId17"/>
    <p:sldId id="260" r:id="rId18"/>
    <p:sldId id="261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8"/>
    <p:restoredTop sz="94479"/>
  </p:normalViewPr>
  <p:slideViewPr>
    <p:cSldViewPr snapToGrid="0" snapToObjects="1">
      <p:cViewPr varScale="1">
        <p:scale>
          <a:sx n="103" d="100"/>
          <a:sy n="103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svg"/><Relationship Id="rId1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svg"/><Relationship Id="rId1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11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8EE0D2-79E8-4519-BBA3-7187027281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E45E6C0-EBE2-4390-827A-A531DBE23CB8}">
      <dgm:prSet/>
      <dgm:spPr/>
      <dgm:t>
        <a:bodyPr/>
        <a:lstStyle/>
        <a:p>
          <a:r>
            <a:rPr lang="en-US" dirty="0"/>
            <a:t>What factors are the strongest predictors of overall student grades?</a:t>
          </a:r>
        </a:p>
      </dgm:t>
    </dgm:pt>
    <dgm:pt modelId="{EB3D722B-0C73-4B04-B8CA-2B2B3A496C4C}" type="parTrans" cxnId="{AD13C5DC-4B61-44A4-A4A6-1825BF4EF343}">
      <dgm:prSet/>
      <dgm:spPr/>
      <dgm:t>
        <a:bodyPr/>
        <a:lstStyle/>
        <a:p>
          <a:endParaRPr lang="en-US"/>
        </a:p>
      </dgm:t>
    </dgm:pt>
    <dgm:pt modelId="{E15905AE-A22A-4B5F-AC19-188EBDE52EC1}" type="sibTrans" cxnId="{AD13C5DC-4B61-44A4-A4A6-1825BF4EF343}">
      <dgm:prSet/>
      <dgm:spPr/>
      <dgm:t>
        <a:bodyPr/>
        <a:lstStyle/>
        <a:p>
          <a:endParaRPr lang="en-US"/>
        </a:p>
      </dgm:t>
    </dgm:pt>
    <dgm:pt modelId="{4AF6835F-C56A-4B09-8982-C60519C40BBE}">
      <dgm:prSet/>
      <dgm:spPr/>
      <dgm:t>
        <a:bodyPr/>
        <a:lstStyle/>
        <a:p>
          <a:r>
            <a:rPr lang="en-US" dirty="0"/>
            <a:t>How does alcohol consumption affect overall student grades?</a:t>
          </a:r>
        </a:p>
      </dgm:t>
    </dgm:pt>
    <dgm:pt modelId="{6158A564-93FA-4701-8421-D97A49B669B6}" type="parTrans" cxnId="{F063213C-6E66-4F3C-9FE3-FA6D66AC1687}">
      <dgm:prSet/>
      <dgm:spPr/>
      <dgm:t>
        <a:bodyPr/>
        <a:lstStyle/>
        <a:p>
          <a:endParaRPr lang="en-US"/>
        </a:p>
      </dgm:t>
    </dgm:pt>
    <dgm:pt modelId="{9DCE6790-8415-4BF5-AC68-DB71288B8EAB}" type="sibTrans" cxnId="{F063213C-6E66-4F3C-9FE3-FA6D66AC1687}">
      <dgm:prSet/>
      <dgm:spPr/>
      <dgm:t>
        <a:bodyPr/>
        <a:lstStyle/>
        <a:p>
          <a:endParaRPr lang="en-US"/>
        </a:p>
      </dgm:t>
    </dgm:pt>
    <dgm:pt modelId="{62DABD30-48E1-481F-BFEE-36570B995854}">
      <dgm:prSet/>
      <dgm:spPr/>
      <dgm:t>
        <a:bodyPr/>
        <a:lstStyle/>
        <a:p>
          <a:r>
            <a:rPr lang="en-US" dirty="0"/>
            <a:t>What other interesting variables affect or surprisingly don’t affect student grades?</a:t>
          </a:r>
        </a:p>
      </dgm:t>
    </dgm:pt>
    <dgm:pt modelId="{8302B40D-8AA2-4B02-9119-A5C765232798}" type="parTrans" cxnId="{A55CD6E0-A21E-47F0-95BA-E54888738EA8}">
      <dgm:prSet/>
      <dgm:spPr/>
      <dgm:t>
        <a:bodyPr/>
        <a:lstStyle/>
        <a:p>
          <a:endParaRPr lang="en-US"/>
        </a:p>
      </dgm:t>
    </dgm:pt>
    <dgm:pt modelId="{E725C55F-FE74-4074-BE42-3AE1CDF7E9E8}" type="sibTrans" cxnId="{A55CD6E0-A21E-47F0-95BA-E54888738EA8}">
      <dgm:prSet/>
      <dgm:spPr/>
      <dgm:t>
        <a:bodyPr/>
        <a:lstStyle/>
        <a:p>
          <a:endParaRPr lang="en-US"/>
        </a:p>
      </dgm:t>
    </dgm:pt>
    <dgm:pt modelId="{B36B1166-EE89-44C7-BEE8-B8A4DF48C354}" type="pres">
      <dgm:prSet presAssocID="{848EE0D2-79E8-4519-BBA3-7187027281A9}" presName="root" presStyleCnt="0">
        <dgm:presLayoutVars>
          <dgm:dir/>
          <dgm:resizeHandles val="exact"/>
        </dgm:presLayoutVars>
      </dgm:prSet>
      <dgm:spPr/>
    </dgm:pt>
    <dgm:pt modelId="{02D55365-761E-4719-8335-CCC3D042E4F3}" type="pres">
      <dgm:prSet presAssocID="{AE45E6C0-EBE2-4390-827A-A531DBE23CB8}" presName="compNode" presStyleCnt="0"/>
      <dgm:spPr/>
    </dgm:pt>
    <dgm:pt modelId="{B92D2AB0-0756-440C-A635-19A47C59C2F0}" type="pres">
      <dgm:prSet presAssocID="{AE45E6C0-EBE2-4390-827A-A531DBE23CB8}" presName="bgRect" presStyleLbl="bgShp" presStyleIdx="0" presStyleCnt="3"/>
      <dgm:spPr/>
    </dgm:pt>
    <dgm:pt modelId="{716C9A14-0113-4D8B-9DAC-0780AA2465D6}" type="pres">
      <dgm:prSet presAssocID="{AE45E6C0-EBE2-4390-827A-A531DBE23CB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28AEB279-D651-41F2-B198-1E91F3221900}" type="pres">
      <dgm:prSet presAssocID="{AE45E6C0-EBE2-4390-827A-A531DBE23CB8}" presName="spaceRect" presStyleCnt="0"/>
      <dgm:spPr/>
    </dgm:pt>
    <dgm:pt modelId="{C0B22E84-4B7D-495F-8917-70AC28BC5DBC}" type="pres">
      <dgm:prSet presAssocID="{AE45E6C0-EBE2-4390-827A-A531DBE23CB8}" presName="parTx" presStyleLbl="revTx" presStyleIdx="0" presStyleCnt="3">
        <dgm:presLayoutVars>
          <dgm:chMax val="0"/>
          <dgm:chPref val="0"/>
        </dgm:presLayoutVars>
      </dgm:prSet>
      <dgm:spPr/>
    </dgm:pt>
    <dgm:pt modelId="{0D5774DD-5C32-4915-9532-27090AC9D0B8}" type="pres">
      <dgm:prSet presAssocID="{E15905AE-A22A-4B5F-AC19-188EBDE52EC1}" presName="sibTrans" presStyleCnt="0"/>
      <dgm:spPr/>
    </dgm:pt>
    <dgm:pt modelId="{9AB7AC0E-D443-4755-B89C-6E833859FE98}" type="pres">
      <dgm:prSet presAssocID="{4AF6835F-C56A-4B09-8982-C60519C40BBE}" presName="compNode" presStyleCnt="0"/>
      <dgm:spPr/>
    </dgm:pt>
    <dgm:pt modelId="{6440C16F-F8ED-4DAC-9887-637D471E1349}" type="pres">
      <dgm:prSet presAssocID="{4AF6835F-C56A-4B09-8982-C60519C40BBE}" presName="bgRect" presStyleLbl="bgShp" presStyleIdx="1" presStyleCnt="3"/>
      <dgm:spPr/>
    </dgm:pt>
    <dgm:pt modelId="{42C340FC-324E-4F34-A53B-CF4B312C9AC3}" type="pres">
      <dgm:prSet presAssocID="{4AF6835F-C56A-4B09-8982-C60519C40BB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e"/>
        </a:ext>
      </dgm:extLst>
    </dgm:pt>
    <dgm:pt modelId="{27DC4D69-43FB-4CDB-9239-598BB1193E64}" type="pres">
      <dgm:prSet presAssocID="{4AF6835F-C56A-4B09-8982-C60519C40BBE}" presName="spaceRect" presStyleCnt="0"/>
      <dgm:spPr/>
    </dgm:pt>
    <dgm:pt modelId="{466FB8EB-77F3-4C68-9C73-DC82D30551BB}" type="pres">
      <dgm:prSet presAssocID="{4AF6835F-C56A-4B09-8982-C60519C40BBE}" presName="parTx" presStyleLbl="revTx" presStyleIdx="1" presStyleCnt="3">
        <dgm:presLayoutVars>
          <dgm:chMax val="0"/>
          <dgm:chPref val="0"/>
        </dgm:presLayoutVars>
      </dgm:prSet>
      <dgm:spPr/>
    </dgm:pt>
    <dgm:pt modelId="{70D9F3D4-9E9B-4E54-8EA0-6D6FCE560A94}" type="pres">
      <dgm:prSet presAssocID="{9DCE6790-8415-4BF5-AC68-DB71288B8EAB}" presName="sibTrans" presStyleCnt="0"/>
      <dgm:spPr/>
    </dgm:pt>
    <dgm:pt modelId="{63E9DE2F-10A6-41A2-B7F5-B9667851442A}" type="pres">
      <dgm:prSet presAssocID="{62DABD30-48E1-481F-BFEE-36570B995854}" presName="compNode" presStyleCnt="0"/>
      <dgm:spPr/>
    </dgm:pt>
    <dgm:pt modelId="{9C0A8CBF-B649-4F7F-821D-CE5174210682}" type="pres">
      <dgm:prSet presAssocID="{62DABD30-48E1-481F-BFEE-36570B995854}" presName="bgRect" presStyleLbl="bgShp" presStyleIdx="2" presStyleCnt="3"/>
      <dgm:spPr/>
    </dgm:pt>
    <dgm:pt modelId="{103EF109-9F82-497D-A31A-A9E4A7E33DD8}" type="pres">
      <dgm:prSet presAssocID="{62DABD30-48E1-481F-BFEE-36570B99585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C92F0011-C351-486F-81CB-C248E9E6E5C3}" type="pres">
      <dgm:prSet presAssocID="{62DABD30-48E1-481F-BFEE-36570B995854}" presName="spaceRect" presStyleCnt="0"/>
      <dgm:spPr/>
    </dgm:pt>
    <dgm:pt modelId="{5A70A1C0-74B4-4CFE-9460-E16D9963C543}" type="pres">
      <dgm:prSet presAssocID="{62DABD30-48E1-481F-BFEE-36570B99585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737AF02-BF20-4D99-B6A4-B10C766C26C2}" type="presOf" srcId="{AE45E6C0-EBE2-4390-827A-A531DBE23CB8}" destId="{C0B22E84-4B7D-495F-8917-70AC28BC5DBC}" srcOrd="0" destOrd="0" presId="urn:microsoft.com/office/officeart/2018/2/layout/IconVerticalSolidList"/>
    <dgm:cxn modelId="{4C06932B-2FF3-4212-96E8-EA85A02999FB}" type="presOf" srcId="{4AF6835F-C56A-4B09-8982-C60519C40BBE}" destId="{466FB8EB-77F3-4C68-9C73-DC82D30551BB}" srcOrd="0" destOrd="0" presId="urn:microsoft.com/office/officeart/2018/2/layout/IconVerticalSolidList"/>
    <dgm:cxn modelId="{F063213C-6E66-4F3C-9FE3-FA6D66AC1687}" srcId="{848EE0D2-79E8-4519-BBA3-7187027281A9}" destId="{4AF6835F-C56A-4B09-8982-C60519C40BBE}" srcOrd="1" destOrd="0" parTransId="{6158A564-93FA-4701-8421-D97A49B669B6}" sibTransId="{9DCE6790-8415-4BF5-AC68-DB71288B8EAB}"/>
    <dgm:cxn modelId="{98931774-A113-48EB-BD69-5C3949C45E77}" type="presOf" srcId="{848EE0D2-79E8-4519-BBA3-7187027281A9}" destId="{B36B1166-EE89-44C7-BEE8-B8A4DF48C354}" srcOrd="0" destOrd="0" presId="urn:microsoft.com/office/officeart/2018/2/layout/IconVerticalSolidList"/>
    <dgm:cxn modelId="{87BCDFB9-8E48-4F77-96DD-4F3B3E823B08}" type="presOf" srcId="{62DABD30-48E1-481F-BFEE-36570B995854}" destId="{5A70A1C0-74B4-4CFE-9460-E16D9963C543}" srcOrd="0" destOrd="0" presId="urn:microsoft.com/office/officeart/2018/2/layout/IconVerticalSolidList"/>
    <dgm:cxn modelId="{AD13C5DC-4B61-44A4-A4A6-1825BF4EF343}" srcId="{848EE0D2-79E8-4519-BBA3-7187027281A9}" destId="{AE45E6C0-EBE2-4390-827A-A531DBE23CB8}" srcOrd="0" destOrd="0" parTransId="{EB3D722B-0C73-4B04-B8CA-2B2B3A496C4C}" sibTransId="{E15905AE-A22A-4B5F-AC19-188EBDE52EC1}"/>
    <dgm:cxn modelId="{A55CD6E0-A21E-47F0-95BA-E54888738EA8}" srcId="{848EE0D2-79E8-4519-BBA3-7187027281A9}" destId="{62DABD30-48E1-481F-BFEE-36570B995854}" srcOrd="2" destOrd="0" parTransId="{8302B40D-8AA2-4B02-9119-A5C765232798}" sibTransId="{E725C55F-FE74-4074-BE42-3AE1CDF7E9E8}"/>
    <dgm:cxn modelId="{0F1FB144-3DBF-4F8C-8F7B-856BCE0A3201}" type="presParOf" srcId="{B36B1166-EE89-44C7-BEE8-B8A4DF48C354}" destId="{02D55365-761E-4719-8335-CCC3D042E4F3}" srcOrd="0" destOrd="0" presId="urn:microsoft.com/office/officeart/2018/2/layout/IconVerticalSolidList"/>
    <dgm:cxn modelId="{0E33B703-75F8-4569-8FFC-FFB7A54248A8}" type="presParOf" srcId="{02D55365-761E-4719-8335-CCC3D042E4F3}" destId="{B92D2AB0-0756-440C-A635-19A47C59C2F0}" srcOrd="0" destOrd="0" presId="urn:microsoft.com/office/officeart/2018/2/layout/IconVerticalSolidList"/>
    <dgm:cxn modelId="{1610AE1C-1FFB-4CE0-80CC-2BFADC8B9BAA}" type="presParOf" srcId="{02D55365-761E-4719-8335-CCC3D042E4F3}" destId="{716C9A14-0113-4D8B-9DAC-0780AA2465D6}" srcOrd="1" destOrd="0" presId="urn:microsoft.com/office/officeart/2018/2/layout/IconVerticalSolidList"/>
    <dgm:cxn modelId="{AF2065BD-D6DE-4921-9C23-0891F5BBD348}" type="presParOf" srcId="{02D55365-761E-4719-8335-CCC3D042E4F3}" destId="{28AEB279-D651-41F2-B198-1E91F3221900}" srcOrd="2" destOrd="0" presId="urn:microsoft.com/office/officeart/2018/2/layout/IconVerticalSolidList"/>
    <dgm:cxn modelId="{6852C4B9-E748-46C8-BA68-103DACFD0588}" type="presParOf" srcId="{02D55365-761E-4719-8335-CCC3D042E4F3}" destId="{C0B22E84-4B7D-495F-8917-70AC28BC5DBC}" srcOrd="3" destOrd="0" presId="urn:microsoft.com/office/officeart/2018/2/layout/IconVerticalSolidList"/>
    <dgm:cxn modelId="{752C8816-A597-4A4C-BB80-6D93BDC5EC4A}" type="presParOf" srcId="{B36B1166-EE89-44C7-BEE8-B8A4DF48C354}" destId="{0D5774DD-5C32-4915-9532-27090AC9D0B8}" srcOrd="1" destOrd="0" presId="urn:microsoft.com/office/officeart/2018/2/layout/IconVerticalSolidList"/>
    <dgm:cxn modelId="{937115BB-0F4B-475F-8F8D-198A5FDD11AB}" type="presParOf" srcId="{B36B1166-EE89-44C7-BEE8-B8A4DF48C354}" destId="{9AB7AC0E-D443-4755-B89C-6E833859FE98}" srcOrd="2" destOrd="0" presId="urn:microsoft.com/office/officeart/2018/2/layout/IconVerticalSolidList"/>
    <dgm:cxn modelId="{7D0A60F7-370B-426B-8CF6-1A35D8D45EFF}" type="presParOf" srcId="{9AB7AC0E-D443-4755-B89C-6E833859FE98}" destId="{6440C16F-F8ED-4DAC-9887-637D471E1349}" srcOrd="0" destOrd="0" presId="urn:microsoft.com/office/officeart/2018/2/layout/IconVerticalSolidList"/>
    <dgm:cxn modelId="{B85B50EF-394A-46F2-96CA-202F678CAD84}" type="presParOf" srcId="{9AB7AC0E-D443-4755-B89C-6E833859FE98}" destId="{42C340FC-324E-4F34-A53B-CF4B312C9AC3}" srcOrd="1" destOrd="0" presId="urn:microsoft.com/office/officeart/2018/2/layout/IconVerticalSolidList"/>
    <dgm:cxn modelId="{58500452-1FB3-406F-B15B-5704D8FE2241}" type="presParOf" srcId="{9AB7AC0E-D443-4755-B89C-6E833859FE98}" destId="{27DC4D69-43FB-4CDB-9239-598BB1193E64}" srcOrd="2" destOrd="0" presId="urn:microsoft.com/office/officeart/2018/2/layout/IconVerticalSolidList"/>
    <dgm:cxn modelId="{4E1D0BA2-5FBE-4B07-ADA5-E0D5D91D33BD}" type="presParOf" srcId="{9AB7AC0E-D443-4755-B89C-6E833859FE98}" destId="{466FB8EB-77F3-4C68-9C73-DC82D30551BB}" srcOrd="3" destOrd="0" presId="urn:microsoft.com/office/officeart/2018/2/layout/IconVerticalSolidList"/>
    <dgm:cxn modelId="{6391F8C7-E8F1-4A2E-ABF2-53C82062266D}" type="presParOf" srcId="{B36B1166-EE89-44C7-BEE8-B8A4DF48C354}" destId="{70D9F3D4-9E9B-4E54-8EA0-6D6FCE560A94}" srcOrd="3" destOrd="0" presId="urn:microsoft.com/office/officeart/2018/2/layout/IconVerticalSolidList"/>
    <dgm:cxn modelId="{3A144141-2E55-4437-8A8E-E90B0FF00C5E}" type="presParOf" srcId="{B36B1166-EE89-44C7-BEE8-B8A4DF48C354}" destId="{63E9DE2F-10A6-41A2-B7F5-B9667851442A}" srcOrd="4" destOrd="0" presId="urn:microsoft.com/office/officeart/2018/2/layout/IconVerticalSolidList"/>
    <dgm:cxn modelId="{3AB32114-4860-4A23-A207-09D2ADE3F5AE}" type="presParOf" srcId="{63E9DE2F-10A6-41A2-B7F5-B9667851442A}" destId="{9C0A8CBF-B649-4F7F-821D-CE5174210682}" srcOrd="0" destOrd="0" presId="urn:microsoft.com/office/officeart/2018/2/layout/IconVerticalSolidList"/>
    <dgm:cxn modelId="{76749AF6-CBCF-4A25-A101-272C37E37F01}" type="presParOf" srcId="{63E9DE2F-10A6-41A2-B7F5-B9667851442A}" destId="{103EF109-9F82-497D-A31A-A9E4A7E33DD8}" srcOrd="1" destOrd="0" presId="urn:microsoft.com/office/officeart/2018/2/layout/IconVerticalSolidList"/>
    <dgm:cxn modelId="{00F6B0BD-9E1B-44C2-A676-FDF9D77E7FCD}" type="presParOf" srcId="{63E9DE2F-10A6-41A2-B7F5-B9667851442A}" destId="{C92F0011-C351-486F-81CB-C248E9E6E5C3}" srcOrd="2" destOrd="0" presId="urn:microsoft.com/office/officeart/2018/2/layout/IconVerticalSolidList"/>
    <dgm:cxn modelId="{14B05609-FA60-4BF2-966C-B57C870BBC4D}" type="presParOf" srcId="{63E9DE2F-10A6-41A2-B7F5-B9667851442A}" destId="{5A70A1C0-74B4-4CFE-9460-E16D9963C54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96D6F2-A2E9-411E-AE83-6D0F6A053E43}" type="doc">
      <dgm:prSet loTypeId="urn:microsoft.com/office/officeart/2005/8/layout/hList1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2FCF2A8-66CF-410C-BB0D-EC97A0109B2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Demographic information </a:t>
          </a:r>
        </a:p>
      </dgm:t>
    </dgm:pt>
    <dgm:pt modelId="{AB146D3F-5D33-48FE-8D2B-497E3425A78C}" type="parTrans" cxnId="{0B054486-6EA4-4078-8253-845DAAB63556}">
      <dgm:prSet/>
      <dgm:spPr/>
      <dgm:t>
        <a:bodyPr/>
        <a:lstStyle/>
        <a:p>
          <a:endParaRPr lang="en-US"/>
        </a:p>
      </dgm:t>
    </dgm:pt>
    <dgm:pt modelId="{FEE49867-94C2-4777-975F-7C3F1F82ACB3}" type="sibTrans" cxnId="{0B054486-6EA4-4078-8253-845DAAB63556}">
      <dgm:prSet/>
      <dgm:spPr/>
      <dgm:t>
        <a:bodyPr/>
        <a:lstStyle/>
        <a:p>
          <a:endParaRPr lang="en-US"/>
        </a:p>
      </dgm:t>
    </dgm:pt>
    <dgm:pt modelId="{917575FE-B8CA-4104-96EB-C6FFE73EADD2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en-US" sz="1800" dirty="0"/>
            <a:t>Age</a:t>
          </a:r>
        </a:p>
      </dgm:t>
    </dgm:pt>
    <dgm:pt modelId="{191F61AC-B50C-49C6-98DE-FA711009499E}" type="parTrans" cxnId="{39B6450E-37D7-4BB5-87EA-39BC10663398}">
      <dgm:prSet/>
      <dgm:spPr/>
      <dgm:t>
        <a:bodyPr/>
        <a:lstStyle/>
        <a:p>
          <a:endParaRPr lang="en-US"/>
        </a:p>
      </dgm:t>
    </dgm:pt>
    <dgm:pt modelId="{9FD96199-73D9-4C73-B510-4B290A1D49D7}" type="sibTrans" cxnId="{39B6450E-37D7-4BB5-87EA-39BC10663398}">
      <dgm:prSet/>
      <dgm:spPr/>
      <dgm:t>
        <a:bodyPr/>
        <a:lstStyle/>
        <a:p>
          <a:endParaRPr lang="en-US"/>
        </a:p>
      </dgm:t>
    </dgm:pt>
    <dgm:pt modelId="{5F54BD58-540A-4B74-B64B-B8A2184F18D0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en-US" sz="1800" dirty="0"/>
            <a:t>Sex</a:t>
          </a:r>
        </a:p>
      </dgm:t>
    </dgm:pt>
    <dgm:pt modelId="{7DC2D035-F11B-4FAC-869B-DCC8B64CC706}" type="parTrans" cxnId="{46332F19-08B3-416C-B5F5-8F047B24B359}">
      <dgm:prSet/>
      <dgm:spPr/>
      <dgm:t>
        <a:bodyPr/>
        <a:lstStyle/>
        <a:p>
          <a:endParaRPr lang="en-US"/>
        </a:p>
      </dgm:t>
    </dgm:pt>
    <dgm:pt modelId="{F212FD00-EEE7-403D-8F9D-10B3857A626C}" type="sibTrans" cxnId="{46332F19-08B3-416C-B5F5-8F047B24B359}">
      <dgm:prSet/>
      <dgm:spPr/>
      <dgm:t>
        <a:bodyPr/>
        <a:lstStyle/>
        <a:p>
          <a:endParaRPr lang="en-US"/>
        </a:p>
      </dgm:t>
    </dgm:pt>
    <dgm:pt modelId="{076C8AC0-48DA-482A-BD77-3C919C72CB74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en-US" sz="1800" dirty="0"/>
            <a:t>Urban/rural address</a:t>
          </a:r>
        </a:p>
      </dgm:t>
    </dgm:pt>
    <dgm:pt modelId="{CFE8F3FD-275D-4F43-A05F-9D235EFA58ED}" type="parTrans" cxnId="{C08F61C2-92B1-459C-97F7-4BA2B4A731E1}">
      <dgm:prSet/>
      <dgm:spPr/>
      <dgm:t>
        <a:bodyPr/>
        <a:lstStyle/>
        <a:p>
          <a:endParaRPr lang="en-US"/>
        </a:p>
      </dgm:t>
    </dgm:pt>
    <dgm:pt modelId="{905B529E-C13F-433A-AB3B-89F7A715EDE5}" type="sibTrans" cxnId="{C08F61C2-92B1-459C-97F7-4BA2B4A731E1}">
      <dgm:prSet/>
      <dgm:spPr/>
      <dgm:t>
        <a:bodyPr/>
        <a:lstStyle/>
        <a:p>
          <a:endParaRPr lang="en-US"/>
        </a:p>
      </dgm:t>
    </dgm:pt>
    <dgm:pt modelId="{7FB0A486-4542-4C5D-AB16-454766F6416B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en-US" sz="1800" dirty="0"/>
            <a:t>Family size</a:t>
          </a:r>
        </a:p>
      </dgm:t>
    </dgm:pt>
    <dgm:pt modelId="{AA59C111-C665-4ED5-8F58-A631BF70154F}" type="parTrans" cxnId="{05E98B32-C6A0-4E3E-B788-3972353CB9D3}">
      <dgm:prSet/>
      <dgm:spPr/>
      <dgm:t>
        <a:bodyPr/>
        <a:lstStyle/>
        <a:p>
          <a:endParaRPr lang="en-US"/>
        </a:p>
      </dgm:t>
    </dgm:pt>
    <dgm:pt modelId="{58EA65F8-427D-44EB-9902-4B255FD3C61B}" type="sibTrans" cxnId="{05E98B32-C6A0-4E3E-B788-3972353CB9D3}">
      <dgm:prSet/>
      <dgm:spPr/>
      <dgm:t>
        <a:bodyPr/>
        <a:lstStyle/>
        <a:p>
          <a:endParaRPr lang="en-US"/>
        </a:p>
      </dgm:t>
    </dgm:pt>
    <dgm:pt modelId="{2B7CD108-F993-491F-BAFF-B45CD98F92D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Parent’s information</a:t>
          </a:r>
        </a:p>
      </dgm:t>
    </dgm:pt>
    <dgm:pt modelId="{BB90B4D9-ACC9-4FDA-9AAC-02D19E8C68EC}" type="parTrans" cxnId="{BCC575F6-6A81-4D2A-ACE4-00891DE376BE}">
      <dgm:prSet/>
      <dgm:spPr/>
      <dgm:t>
        <a:bodyPr/>
        <a:lstStyle/>
        <a:p>
          <a:endParaRPr lang="en-US"/>
        </a:p>
      </dgm:t>
    </dgm:pt>
    <dgm:pt modelId="{777383E9-D951-42A7-9FA8-76060BB807D6}" type="sibTrans" cxnId="{BCC575F6-6A81-4D2A-ACE4-00891DE376BE}">
      <dgm:prSet/>
      <dgm:spPr/>
      <dgm:t>
        <a:bodyPr/>
        <a:lstStyle/>
        <a:p>
          <a:endParaRPr lang="en-US"/>
        </a:p>
      </dgm:t>
    </dgm:pt>
    <dgm:pt modelId="{F7A9F3D1-CA96-4F27-B5C9-3F1937BE4EB5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en-US" sz="1800" dirty="0"/>
            <a:t>Education level</a:t>
          </a:r>
        </a:p>
      </dgm:t>
    </dgm:pt>
    <dgm:pt modelId="{4B60E107-23BF-42D6-8C58-BB6EBE7EBA0E}" type="parTrans" cxnId="{44766437-1AE1-4E25-93F8-E3490A39EECE}">
      <dgm:prSet/>
      <dgm:spPr/>
      <dgm:t>
        <a:bodyPr/>
        <a:lstStyle/>
        <a:p>
          <a:endParaRPr lang="en-US"/>
        </a:p>
      </dgm:t>
    </dgm:pt>
    <dgm:pt modelId="{37450432-78E4-48B7-97A5-73656F4D8B94}" type="sibTrans" cxnId="{44766437-1AE1-4E25-93F8-E3490A39EECE}">
      <dgm:prSet/>
      <dgm:spPr/>
      <dgm:t>
        <a:bodyPr/>
        <a:lstStyle/>
        <a:p>
          <a:endParaRPr lang="en-US"/>
        </a:p>
      </dgm:t>
    </dgm:pt>
    <dgm:pt modelId="{257793AC-8738-4F7B-A204-1F886D966025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en-US" sz="1800" dirty="0"/>
            <a:t>Occupation</a:t>
          </a:r>
        </a:p>
      </dgm:t>
    </dgm:pt>
    <dgm:pt modelId="{DA923954-BBFB-4BF1-BAF2-7E76105EB0A3}" type="parTrans" cxnId="{D52977E5-F954-4C6D-9E31-5EC7DABB75B5}">
      <dgm:prSet/>
      <dgm:spPr/>
      <dgm:t>
        <a:bodyPr/>
        <a:lstStyle/>
        <a:p>
          <a:endParaRPr lang="en-US"/>
        </a:p>
      </dgm:t>
    </dgm:pt>
    <dgm:pt modelId="{D2116F70-757A-4806-9F6D-E5317922702F}" type="sibTrans" cxnId="{D52977E5-F954-4C6D-9E31-5EC7DABB75B5}">
      <dgm:prSet/>
      <dgm:spPr/>
      <dgm:t>
        <a:bodyPr/>
        <a:lstStyle/>
        <a:p>
          <a:endParaRPr lang="en-US"/>
        </a:p>
      </dgm:t>
    </dgm:pt>
    <dgm:pt modelId="{419346F3-DF30-43A6-A806-B1129090F03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Academic information</a:t>
          </a:r>
        </a:p>
      </dgm:t>
    </dgm:pt>
    <dgm:pt modelId="{7643BA04-E4FF-4BA5-B4CF-5E0828898E1D}" type="parTrans" cxnId="{75758136-8505-4AD2-8F2D-7EB7A11DEC20}">
      <dgm:prSet/>
      <dgm:spPr/>
      <dgm:t>
        <a:bodyPr/>
        <a:lstStyle/>
        <a:p>
          <a:endParaRPr lang="en-US"/>
        </a:p>
      </dgm:t>
    </dgm:pt>
    <dgm:pt modelId="{2E4A5EC5-33F0-4831-96D4-F013C4D4DB89}" type="sibTrans" cxnId="{75758136-8505-4AD2-8F2D-7EB7A11DEC20}">
      <dgm:prSet/>
      <dgm:spPr/>
      <dgm:t>
        <a:bodyPr/>
        <a:lstStyle/>
        <a:p>
          <a:endParaRPr lang="en-US"/>
        </a:p>
      </dgm:t>
    </dgm:pt>
    <dgm:pt modelId="{A2E31E44-7E6D-476D-B8FE-88CD8E9EFD11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en-US" sz="1800" dirty="0"/>
            <a:t>Study time</a:t>
          </a:r>
        </a:p>
      </dgm:t>
    </dgm:pt>
    <dgm:pt modelId="{7E317976-2686-4460-AB1D-A69482B0BFE6}" type="parTrans" cxnId="{47CC5B80-D553-4A51-B843-826F3EDEA127}">
      <dgm:prSet/>
      <dgm:spPr/>
      <dgm:t>
        <a:bodyPr/>
        <a:lstStyle/>
        <a:p>
          <a:endParaRPr lang="en-US"/>
        </a:p>
      </dgm:t>
    </dgm:pt>
    <dgm:pt modelId="{5DC255C3-EE71-46AE-9DF2-C22346D7530C}" type="sibTrans" cxnId="{47CC5B80-D553-4A51-B843-826F3EDEA127}">
      <dgm:prSet/>
      <dgm:spPr/>
      <dgm:t>
        <a:bodyPr/>
        <a:lstStyle/>
        <a:p>
          <a:endParaRPr lang="en-US"/>
        </a:p>
      </dgm:t>
    </dgm:pt>
    <dgm:pt modelId="{E65CD2B9-A466-4E32-BCB1-7D5296466B0F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en-US" sz="1800" dirty="0"/>
            <a:t>Extracurriculars</a:t>
          </a:r>
        </a:p>
      </dgm:t>
    </dgm:pt>
    <dgm:pt modelId="{D4019DDA-7619-4BCC-83B5-AC6043CE24F2}" type="parTrans" cxnId="{30A90883-497F-4B24-9D01-0A23914AFB3E}">
      <dgm:prSet/>
      <dgm:spPr/>
      <dgm:t>
        <a:bodyPr/>
        <a:lstStyle/>
        <a:p>
          <a:endParaRPr lang="en-US"/>
        </a:p>
      </dgm:t>
    </dgm:pt>
    <dgm:pt modelId="{E0568E99-8D21-4536-8B33-147C80C15AB2}" type="sibTrans" cxnId="{30A90883-497F-4B24-9D01-0A23914AFB3E}">
      <dgm:prSet/>
      <dgm:spPr/>
      <dgm:t>
        <a:bodyPr/>
        <a:lstStyle/>
        <a:p>
          <a:endParaRPr lang="en-US"/>
        </a:p>
      </dgm:t>
    </dgm:pt>
    <dgm:pt modelId="{EBB9224F-B55F-483D-B1C1-0E0272C515C3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en-US" sz="1800" dirty="0"/>
            <a:t>Free time</a:t>
          </a:r>
        </a:p>
      </dgm:t>
    </dgm:pt>
    <dgm:pt modelId="{7F7642B4-0CDF-4B7F-87B2-2CC845C1A374}" type="parTrans" cxnId="{78959CFE-E916-4599-B757-FD2A2E86F438}">
      <dgm:prSet/>
      <dgm:spPr/>
      <dgm:t>
        <a:bodyPr/>
        <a:lstStyle/>
        <a:p>
          <a:endParaRPr lang="en-US"/>
        </a:p>
      </dgm:t>
    </dgm:pt>
    <dgm:pt modelId="{F2AFB747-6BCE-4FE1-BC17-01D461A1E963}" type="sibTrans" cxnId="{78959CFE-E916-4599-B757-FD2A2E86F438}">
      <dgm:prSet/>
      <dgm:spPr/>
      <dgm:t>
        <a:bodyPr/>
        <a:lstStyle/>
        <a:p>
          <a:endParaRPr lang="en-US"/>
        </a:p>
      </dgm:t>
    </dgm:pt>
    <dgm:pt modelId="{87683837-D3E4-4C8D-9638-AADEC0B46FAF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en-US" sz="1800" dirty="0"/>
            <a:t>Extra classes</a:t>
          </a:r>
        </a:p>
      </dgm:t>
    </dgm:pt>
    <dgm:pt modelId="{3E3AEA7A-719C-4E51-851F-3F1FFE118FBF}" type="parTrans" cxnId="{45137360-7824-4AD9-88D2-FB5E63CC6CAE}">
      <dgm:prSet/>
      <dgm:spPr/>
      <dgm:t>
        <a:bodyPr/>
        <a:lstStyle/>
        <a:p>
          <a:endParaRPr lang="en-US"/>
        </a:p>
      </dgm:t>
    </dgm:pt>
    <dgm:pt modelId="{C13AD8EB-2CEE-4862-9E8A-CFB4A73AE55B}" type="sibTrans" cxnId="{45137360-7824-4AD9-88D2-FB5E63CC6CAE}">
      <dgm:prSet/>
      <dgm:spPr/>
      <dgm:t>
        <a:bodyPr/>
        <a:lstStyle/>
        <a:p>
          <a:endParaRPr lang="en-US"/>
        </a:p>
      </dgm:t>
    </dgm:pt>
    <dgm:pt modelId="{1675BE67-1C8D-411B-A778-D383B0F4A4AD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en-US" sz="1800" dirty="0"/>
            <a:t>Absences</a:t>
          </a:r>
        </a:p>
      </dgm:t>
    </dgm:pt>
    <dgm:pt modelId="{14842A31-8226-4605-9FEE-F3928393B701}" type="parTrans" cxnId="{CB7DF8D1-10CF-4C82-B374-93CBC81EAECA}">
      <dgm:prSet/>
      <dgm:spPr/>
      <dgm:t>
        <a:bodyPr/>
        <a:lstStyle/>
        <a:p>
          <a:endParaRPr lang="en-US"/>
        </a:p>
      </dgm:t>
    </dgm:pt>
    <dgm:pt modelId="{D9D53549-1EF0-46FA-95B1-8EF0E734819E}" type="sibTrans" cxnId="{CB7DF8D1-10CF-4C82-B374-93CBC81EAECA}">
      <dgm:prSet/>
      <dgm:spPr/>
      <dgm:t>
        <a:bodyPr/>
        <a:lstStyle/>
        <a:p>
          <a:endParaRPr lang="en-US"/>
        </a:p>
      </dgm:t>
    </dgm:pt>
    <dgm:pt modelId="{E33BD595-0403-46AE-AB5C-2BA5CFE0214E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en-US" sz="1800" dirty="0"/>
            <a:t>Failures</a:t>
          </a:r>
        </a:p>
      </dgm:t>
    </dgm:pt>
    <dgm:pt modelId="{91FCD4E9-FEE5-421F-B10C-16371C571F13}" type="parTrans" cxnId="{547366B6-8068-451C-89AC-BC3A57359027}">
      <dgm:prSet/>
      <dgm:spPr/>
      <dgm:t>
        <a:bodyPr/>
        <a:lstStyle/>
        <a:p>
          <a:endParaRPr lang="en-US"/>
        </a:p>
      </dgm:t>
    </dgm:pt>
    <dgm:pt modelId="{60D31122-5F11-4A0B-95AC-33AEB5497E58}" type="sibTrans" cxnId="{547366B6-8068-451C-89AC-BC3A57359027}">
      <dgm:prSet/>
      <dgm:spPr/>
      <dgm:t>
        <a:bodyPr/>
        <a:lstStyle/>
        <a:p>
          <a:endParaRPr lang="en-US"/>
        </a:p>
      </dgm:t>
    </dgm:pt>
    <dgm:pt modelId="{4ADE6BCA-C288-41AB-88F8-053F0F94AE7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Social information</a:t>
          </a:r>
        </a:p>
      </dgm:t>
    </dgm:pt>
    <dgm:pt modelId="{9E3CD1DE-E9E5-4257-AF36-D8B4E775E920}" type="parTrans" cxnId="{64FFA996-E0C6-4DFC-9877-0DF826006F28}">
      <dgm:prSet/>
      <dgm:spPr/>
      <dgm:t>
        <a:bodyPr/>
        <a:lstStyle/>
        <a:p>
          <a:endParaRPr lang="en-US"/>
        </a:p>
      </dgm:t>
    </dgm:pt>
    <dgm:pt modelId="{C2B224E9-3FF6-4ADF-B6E0-04164EAE5513}" type="sibTrans" cxnId="{64FFA996-E0C6-4DFC-9877-0DF826006F28}">
      <dgm:prSet/>
      <dgm:spPr/>
      <dgm:t>
        <a:bodyPr/>
        <a:lstStyle/>
        <a:p>
          <a:endParaRPr lang="en-US"/>
        </a:p>
      </dgm:t>
    </dgm:pt>
    <dgm:pt modelId="{80793A2E-EBC0-4072-B277-414823BBC807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en-US" sz="1800" dirty="0"/>
            <a:t>Go out</a:t>
          </a:r>
        </a:p>
      </dgm:t>
    </dgm:pt>
    <dgm:pt modelId="{1B184B48-0D80-45B4-A614-6536B41C19C7}" type="parTrans" cxnId="{F44952F7-A84B-4A5C-8215-A6781A182F00}">
      <dgm:prSet/>
      <dgm:spPr/>
      <dgm:t>
        <a:bodyPr/>
        <a:lstStyle/>
        <a:p>
          <a:endParaRPr lang="en-US"/>
        </a:p>
      </dgm:t>
    </dgm:pt>
    <dgm:pt modelId="{EF7F876E-7AA9-404C-84C3-47B155E05F79}" type="sibTrans" cxnId="{F44952F7-A84B-4A5C-8215-A6781A182F00}">
      <dgm:prSet/>
      <dgm:spPr/>
      <dgm:t>
        <a:bodyPr/>
        <a:lstStyle/>
        <a:p>
          <a:endParaRPr lang="en-US"/>
        </a:p>
      </dgm:t>
    </dgm:pt>
    <dgm:pt modelId="{E9F3FB62-A25A-4041-9C87-33179536E8A6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en-US" sz="1800" dirty="0"/>
            <a:t>Daily and weekly alcohol consumption</a:t>
          </a:r>
        </a:p>
      </dgm:t>
    </dgm:pt>
    <dgm:pt modelId="{8FB6AE8B-0D59-4BAE-9DA0-7AC928037501}" type="parTrans" cxnId="{D1F89AA3-CC15-4149-8C4B-26C2B7350410}">
      <dgm:prSet/>
      <dgm:spPr/>
      <dgm:t>
        <a:bodyPr/>
        <a:lstStyle/>
        <a:p>
          <a:endParaRPr lang="en-US"/>
        </a:p>
      </dgm:t>
    </dgm:pt>
    <dgm:pt modelId="{556D35F1-515E-4629-B2B3-B430F69F000D}" type="sibTrans" cxnId="{D1F89AA3-CC15-4149-8C4B-26C2B7350410}">
      <dgm:prSet/>
      <dgm:spPr/>
      <dgm:t>
        <a:bodyPr/>
        <a:lstStyle/>
        <a:p>
          <a:endParaRPr lang="en-US"/>
        </a:p>
      </dgm:t>
    </dgm:pt>
    <dgm:pt modelId="{2EAC1D6C-FFD9-4E94-A78A-F83B08CE875B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en-US" sz="1800" dirty="0"/>
            <a:t>Relationship status</a:t>
          </a:r>
        </a:p>
      </dgm:t>
    </dgm:pt>
    <dgm:pt modelId="{57EFB868-1ACC-4106-92D6-764CA8806F34}" type="parTrans" cxnId="{2C3257DF-B511-4AC1-BCAF-F26E569BA45C}">
      <dgm:prSet/>
      <dgm:spPr/>
      <dgm:t>
        <a:bodyPr/>
        <a:lstStyle/>
        <a:p>
          <a:endParaRPr lang="en-US"/>
        </a:p>
      </dgm:t>
    </dgm:pt>
    <dgm:pt modelId="{1E947AB6-3BF8-44A9-B3E7-B431244A2B93}" type="sibTrans" cxnId="{2C3257DF-B511-4AC1-BCAF-F26E569BA45C}">
      <dgm:prSet/>
      <dgm:spPr/>
      <dgm:t>
        <a:bodyPr/>
        <a:lstStyle/>
        <a:p>
          <a:endParaRPr lang="en-US"/>
        </a:p>
      </dgm:t>
    </dgm:pt>
    <dgm:pt modelId="{309078D4-597B-084F-929E-47CA0E941835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en-US" sz="1800" dirty="0"/>
            <a:t>Travel time to school</a:t>
          </a:r>
        </a:p>
      </dgm:t>
    </dgm:pt>
    <dgm:pt modelId="{3B2D8E6F-87D9-8941-B208-345FA50DB977}" type="parTrans" cxnId="{B3AF7905-6124-A64C-8F08-F81925FF5FFA}">
      <dgm:prSet/>
      <dgm:spPr/>
    </dgm:pt>
    <dgm:pt modelId="{16B4574C-BC09-EE43-9D01-538808D915F8}" type="sibTrans" cxnId="{B3AF7905-6124-A64C-8F08-F81925FF5FFA}">
      <dgm:prSet/>
      <dgm:spPr/>
    </dgm:pt>
    <dgm:pt modelId="{1D4C63AE-58B3-4247-B19F-98DA059011A2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en-US" sz="1800" dirty="0"/>
            <a:t>Family relationship</a:t>
          </a:r>
        </a:p>
      </dgm:t>
    </dgm:pt>
    <dgm:pt modelId="{2247A084-8B11-F844-8C69-1D3EE0F596D2}" type="parTrans" cxnId="{22EEE98D-4BD1-7C40-9A8F-5925C506B04C}">
      <dgm:prSet/>
      <dgm:spPr/>
    </dgm:pt>
    <dgm:pt modelId="{EE68EE83-6F7C-7745-9333-DB33EA06EF5B}" type="sibTrans" cxnId="{22EEE98D-4BD1-7C40-9A8F-5925C506B04C}">
      <dgm:prSet/>
      <dgm:spPr/>
    </dgm:pt>
    <dgm:pt modelId="{26C4D2CB-010E-4244-BA8D-8C6CA3062073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en-US" sz="1800" dirty="0"/>
            <a:t>Family support</a:t>
          </a:r>
        </a:p>
      </dgm:t>
    </dgm:pt>
    <dgm:pt modelId="{8EE21215-8EEF-E94B-910F-E50CB36AD043}" type="parTrans" cxnId="{19808B5B-D536-CE48-BB47-7E1AE6791609}">
      <dgm:prSet/>
      <dgm:spPr/>
    </dgm:pt>
    <dgm:pt modelId="{E23571E9-D7C5-A64F-A727-7785ADA4E8D6}" type="sibTrans" cxnId="{19808B5B-D536-CE48-BB47-7E1AE6791609}">
      <dgm:prSet/>
      <dgm:spPr/>
    </dgm:pt>
    <dgm:pt modelId="{2D3D7E79-44EB-9648-8034-829CA846C6E1}" type="pres">
      <dgm:prSet presAssocID="{9796D6F2-A2E9-411E-AE83-6D0F6A053E43}" presName="Name0" presStyleCnt="0">
        <dgm:presLayoutVars>
          <dgm:dir/>
          <dgm:animLvl val="lvl"/>
          <dgm:resizeHandles val="exact"/>
        </dgm:presLayoutVars>
      </dgm:prSet>
      <dgm:spPr/>
    </dgm:pt>
    <dgm:pt modelId="{789FC378-5D7C-524F-9537-1A488EBEDD2F}" type="pres">
      <dgm:prSet presAssocID="{62FCF2A8-66CF-410C-BB0D-EC97A0109B29}" presName="composite" presStyleCnt="0"/>
      <dgm:spPr/>
    </dgm:pt>
    <dgm:pt modelId="{4FE952C3-DDEC-2E40-94EA-8F1C36875311}" type="pres">
      <dgm:prSet presAssocID="{62FCF2A8-66CF-410C-BB0D-EC97A0109B29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3B193165-8255-004F-BA4F-19E47352DEE4}" type="pres">
      <dgm:prSet presAssocID="{62FCF2A8-66CF-410C-BB0D-EC97A0109B29}" presName="desTx" presStyleLbl="alignAccFollowNode1" presStyleIdx="0" presStyleCnt="4">
        <dgm:presLayoutVars>
          <dgm:bulletEnabled val="1"/>
        </dgm:presLayoutVars>
      </dgm:prSet>
      <dgm:spPr/>
    </dgm:pt>
    <dgm:pt modelId="{C3669B84-05A0-7741-AAA3-D20EE2400C85}" type="pres">
      <dgm:prSet presAssocID="{FEE49867-94C2-4777-975F-7C3F1F82ACB3}" presName="space" presStyleCnt="0"/>
      <dgm:spPr/>
    </dgm:pt>
    <dgm:pt modelId="{DA1E8AE5-444A-4541-9724-61F399581393}" type="pres">
      <dgm:prSet presAssocID="{2B7CD108-F993-491F-BAFF-B45CD98F92D2}" presName="composite" presStyleCnt="0"/>
      <dgm:spPr/>
    </dgm:pt>
    <dgm:pt modelId="{D7D1211A-9554-E345-9094-A28E57E75CB1}" type="pres">
      <dgm:prSet presAssocID="{2B7CD108-F993-491F-BAFF-B45CD98F92D2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3B853643-9CAE-1C4E-95C1-9D8F9B8A75F9}" type="pres">
      <dgm:prSet presAssocID="{2B7CD108-F993-491F-BAFF-B45CD98F92D2}" presName="desTx" presStyleLbl="alignAccFollowNode1" presStyleIdx="1" presStyleCnt="4">
        <dgm:presLayoutVars>
          <dgm:bulletEnabled val="1"/>
        </dgm:presLayoutVars>
      </dgm:prSet>
      <dgm:spPr/>
    </dgm:pt>
    <dgm:pt modelId="{DB0941DE-EBC6-5E4A-9C2E-B330E10826E2}" type="pres">
      <dgm:prSet presAssocID="{777383E9-D951-42A7-9FA8-76060BB807D6}" presName="space" presStyleCnt="0"/>
      <dgm:spPr/>
    </dgm:pt>
    <dgm:pt modelId="{7AD412FE-1710-7D42-A710-19EEE44B7FC7}" type="pres">
      <dgm:prSet presAssocID="{419346F3-DF30-43A6-A806-B1129090F037}" presName="composite" presStyleCnt="0"/>
      <dgm:spPr/>
    </dgm:pt>
    <dgm:pt modelId="{D13B6C02-A83E-3E44-98E5-C05A44A6940B}" type="pres">
      <dgm:prSet presAssocID="{419346F3-DF30-43A6-A806-B1129090F037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8050478E-118C-1C4F-9221-47FEA3F44E5C}" type="pres">
      <dgm:prSet presAssocID="{419346F3-DF30-43A6-A806-B1129090F037}" presName="desTx" presStyleLbl="alignAccFollowNode1" presStyleIdx="2" presStyleCnt="4">
        <dgm:presLayoutVars>
          <dgm:bulletEnabled val="1"/>
        </dgm:presLayoutVars>
      </dgm:prSet>
      <dgm:spPr/>
    </dgm:pt>
    <dgm:pt modelId="{92B0DF38-5480-0249-9B58-19674CB67265}" type="pres">
      <dgm:prSet presAssocID="{2E4A5EC5-33F0-4831-96D4-F013C4D4DB89}" presName="space" presStyleCnt="0"/>
      <dgm:spPr/>
    </dgm:pt>
    <dgm:pt modelId="{980019FA-5316-064A-BDA9-4F1D83512C2D}" type="pres">
      <dgm:prSet presAssocID="{4ADE6BCA-C288-41AB-88F8-053F0F94AE79}" presName="composite" presStyleCnt="0"/>
      <dgm:spPr/>
    </dgm:pt>
    <dgm:pt modelId="{BDEA395B-2C5D-514E-A4A1-BCF1EC2F2140}" type="pres">
      <dgm:prSet presAssocID="{4ADE6BCA-C288-41AB-88F8-053F0F94AE7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7C369845-0A67-7A40-B3D2-1120022F9530}" type="pres">
      <dgm:prSet presAssocID="{4ADE6BCA-C288-41AB-88F8-053F0F94AE79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5AF14801-81B5-1847-84F7-EABAA96E2A70}" type="presOf" srcId="{E9F3FB62-A25A-4041-9C87-33179536E8A6}" destId="{7C369845-0A67-7A40-B3D2-1120022F9530}" srcOrd="0" destOrd="1" presId="urn:microsoft.com/office/officeart/2005/8/layout/hList1"/>
    <dgm:cxn modelId="{F23CE403-A153-A148-8594-2FFF8DA73721}" type="presOf" srcId="{076C8AC0-48DA-482A-BD77-3C919C72CB74}" destId="{3B193165-8255-004F-BA4F-19E47352DEE4}" srcOrd="0" destOrd="2" presId="urn:microsoft.com/office/officeart/2005/8/layout/hList1"/>
    <dgm:cxn modelId="{B3AF7905-6124-A64C-8F08-F81925FF5FFA}" srcId="{62FCF2A8-66CF-410C-BB0D-EC97A0109B29}" destId="{309078D4-597B-084F-929E-47CA0E941835}" srcOrd="4" destOrd="0" parTransId="{3B2D8E6F-87D9-8941-B208-345FA50DB977}" sibTransId="{16B4574C-BC09-EE43-9D01-538808D915F8}"/>
    <dgm:cxn modelId="{581EFE0A-46D2-BB4B-820C-296B52795B8D}" type="presOf" srcId="{1D4C63AE-58B3-4247-B19F-98DA059011A2}" destId="{3B853643-9CAE-1C4E-95C1-9D8F9B8A75F9}" srcOrd="0" destOrd="2" presId="urn:microsoft.com/office/officeart/2005/8/layout/hList1"/>
    <dgm:cxn modelId="{39B6450E-37D7-4BB5-87EA-39BC10663398}" srcId="{62FCF2A8-66CF-410C-BB0D-EC97A0109B29}" destId="{917575FE-B8CA-4104-96EB-C6FFE73EADD2}" srcOrd="0" destOrd="0" parTransId="{191F61AC-B50C-49C6-98DE-FA711009499E}" sibTransId="{9FD96199-73D9-4C73-B510-4B290A1D49D7}"/>
    <dgm:cxn modelId="{F0ABCE16-0C61-F944-B536-5773D165010D}" type="presOf" srcId="{2EAC1D6C-FFD9-4E94-A78A-F83B08CE875B}" destId="{7C369845-0A67-7A40-B3D2-1120022F9530}" srcOrd="0" destOrd="2" presId="urn:microsoft.com/office/officeart/2005/8/layout/hList1"/>
    <dgm:cxn modelId="{46332F19-08B3-416C-B5F5-8F047B24B359}" srcId="{62FCF2A8-66CF-410C-BB0D-EC97A0109B29}" destId="{5F54BD58-540A-4B74-B64B-B8A2184F18D0}" srcOrd="1" destOrd="0" parTransId="{7DC2D035-F11B-4FAC-869B-DCC8B64CC706}" sibTransId="{F212FD00-EEE7-403D-8F9D-10B3857A626C}"/>
    <dgm:cxn modelId="{4890D71F-E605-5747-876B-FEC5F48C877F}" type="presOf" srcId="{7FB0A486-4542-4C5D-AB16-454766F6416B}" destId="{3B193165-8255-004F-BA4F-19E47352DEE4}" srcOrd="0" destOrd="3" presId="urn:microsoft.com/office/officeart/2005/8/layout/hList1"/>
    <dgm:cxn modelId="{F1A41A29-655C-2642-AF33-416202BB9920}" type="presOf" srcId="{F7A9F3D1-CA96-4F27-B5C9-3F1937BE4EB5}" destId="{3B853643-9CAE-1C4E-95C1-9D8F9B8A75F9}" srcOrd="0" destOrd="0" presId="urn:microsoft.com/office/officeart/2005/8/layout/hList1"/>
    <dgm:cxn modelId="{B549BA2B-03B2-F749-860E-02EDC147C988}" type="presOf" srcId="{E33BD595-0403-46AE-AB5C-2BA5CFE0214E}" destId="{8050478E-118C-1C4F-9221-47FEA3F44E5C}" srcOrd="0" destOrd="5" presId="urn:microsoft.com/office/officeart/2005/8/layout/hList1"/>
    <dgm:cxn modelId="{05E98B32-C6A0-4E3E-B788-3972353CB9D3}" srcId="{62FCF2A8-66CF-410C-BB0D-EC97A0109B29}" destId="{7FB0A486-4542-4C5D-AB16-454766F6416B}" srcOrd="3" destOrd="0" parTransId="{AA59C111-C665-4ED5-8F58-A631BF70154F}" sibTransId="{58EA65F8-427D-44EB-9902-4B255FD3C61B}"/>
    <dgm:cxn modelId="{75758136-8505-4AD2-8F2D-7EB7A11DEC20}" srcId="{9796D6F2-A2E9-411E-AE83-6D0F6A053E43}" destId="{419346F3-DF30-43A6-A806-B1129090F037}" srcOrd="2" destOrd="0" parTransId="{7643BA04-E4FF-4BA5-B4CF-5E0828898E1D}" sibTransId="{2E4A5EC5-33F0-4831-96D4-F013C4D4DB89}"/>
    <dgm:cxn modelId="{44766437-1AE1-4E25-93F8-E3490A39EECE}" srcId="{2B7CD108-F993-491F-BAFF-B45CD98F92D2}" destId="{F7A9F3D1-CA96-4F27-B5C9-3F1937BE4EB5}" srcOrd="0" destOrd="0" parTransId="{4B60E107-23BF-42D6-8C58-BB6EBE7EBA0E}" sibTransId="{37450432-78E4-48B7-97A5-73656F4D8B94}"/>
    <dgm:cxn modelId="{CB125038-1414-DA4A-B2AE-C1E204A58331}" type="presOf" srcId="{26C4D2CB-010E-4244-BA8D-8C6CA3062073}" destId="{3B853643-9CAE-1C4E-95C1-9D8F9B8A75F9}" srcOrd="0" destOrd="3" presId="urn:microsoft.com/office/officeart/2005/8/layout/hList1"/>
    <dgm:cxn modelId="{5E278444-74C4-2142-B7FD-C421C8B5E50B}" type="presOf" srcId="{419346F3-DF30-43A6-A806-B1129090F037}" destId="{D13B6C02-A83E-3E44-98E5-C05A44A6940B}" srcOrd="0" destOrd="0" presId="urn:microsoft.com/office/officeart/2005/8/layout/hList1"/>
    <dgm:cxn modelId="{CD36484E-62B2-F54D-B0E7-AB697DBFDA97}" type="presOf" srcId="{5F54BD58-540A-4B74-B64B-B8A2184F18D0}" destId="{3B193165-8255-004F-BA4F-19E47352DEE4}" srcOrd="0" destOrd="1" presId="urn:microsoft.com/office/officeart/2005/8/layout/hList1"/>
    <dgm:cxn modelId="{178D7E50-0654-8049-B504-1BAE94D7749D}" type="presOf" srcId="{4ADE6BCA-C288-41AB-88F8-053F0F94AE79}" destId="{BDEA395B-2C5D-514E-A4A1-BCF1EC2F2140}" srcOrd="0" destOrd="0" presId="urn:microsoft.com/office/officeart/2005/8/layout/hList1"/>
    <dgm:cxn modelId="{19808B5B-D536-CE48-BB47-7E1AE6791609}" srcId="{2B7CD108-F993-491F-BAFF-B45CD98F92D2}" destId="{26C4D2CB-010E-4244-BA8D-8C6CA3062073}" srcOrd="3" destOrd="0" parTransId="{8EE21215-8EEF-E94B-910F-E50CB36AD043}" sibTransId="{E23571E9-D7C5-A64F-A727-7785ADA4E8D6}"/>
    <dgm:cxn modelId="{5176BD5B-1E19-3D49-8937-8094C6E64CAC}" type="presOf" srcId="{917575FE-B8CA-4104-96EB-C6FFE73EADD2}" destId="{3B193165-8255-004F-BA4F-19E47352DEE4}" srcOrd="0" destOrd="0" presId="urn:microsoft.com/office/officeart/2005/8/layout/hList1"/>
    <dgm:cxn modelId="{45137360-7824-4AD9-88D2-FB5E63CC6CAE}" srcId="{419346F3-DF30-43A6-A806-B1129090F037}" destId="{87683837-D3E4-4C8D-9638-AADEC0B46FAF}" srcOrd="3" destOrd="0" parTransId="{3E3AEA7A-719C-4E51-851F-3F1FFE118FBF}" sibTransId="{C13AD8EB-2CEE-4862-9E8A-CFB4A73AE55B}"/>
    <dgm:cxn modelId="{E50D6A6F-7CBF-E746-8874-1A6F38E2174D}" type="presOf" srcId="{E65CD2B9-A466-4E32-BCB1-7D5296466B0F}" destId="{8050478E-118C-1C4F-9221-47FEA3F44E5C}" srcOrd="0" destOrd="1" presId="urn:microsoft.com/office/officeart/2005/8/layout/hList1"/>
    <dgm:cxn modelId="{28370671-CBCF-B743-9912-A2B3F44817EF}" type="presOf" srcId="{9796D6F2-A2E9-411E-AE83-6D0F6A053E43}" destId="{2D3D7E79-44EB-9648-8034-829CA846C6E1}" srcOrd="0" destOrd="0" presId="urn:microsoft.com/office/officeart/2005/8/layout/hList1"/>
    <dgm:cxn modelId="{C589BA7E-753A-824D-AB4F-CAD17E3256D2}" type="presOf" srcId="{62FCF2A8-66CF-410C-BB0D-EC97A0109B29}" destId="{4FE952C3-DDEC-2E40-94EA-8F1C36875311}" srcOrd="0" destOrd="0" presId="urn:microsoft.com/office/officeart/2005/8/layout/hList1"/>
    <dgm:cxn modelId="{47CC5B80-D553-4A51-B843-826F3EDEA127}" srcId="{419346F3-DF30-43A6-A806-B1129090F037}" destId="{A2E31E44-7E6D-476D-B8FE-88CD8E9EFD11}" srcOrd="0" destOrd="0" parTransId="{7E317976-2686-4460-AB1D-A69482B0BFE6}" sibTransId="{5DC255C3-EE71-46AE-9DF2-C22346D7530C}"/>
    <dgm:cxn modelId="{CE6DAD82-EAB1-2D4E-B8BF-007DB58819DD}" type="presOf" srcId="{EBB9224F-B55F-483D-B1C1-0E0272C515C3}" destId="{8050478E-118C-1C4F-9221-47FEA3F44E5C}" srcOrd="0" destOrd="2" presId="urn:microsoft.com/office/officeart/2005/8/layout/hList1"/>
    <dgm:cxn modelId="{30A90883-497F-4B24-9D01-0A23914AFB3E}" srcId="{419346F3-DF30-43A6-A806-B1129090F037}" destId="{E65CD2B9-A466-4E32-BCB1-7D5296466B0F}" srcOrd="1" destOrd="0" parTransId="{D4019DDA-7619-4BCC-83B5-AC6043CE24F2}" sibTransId="{E0568E99-8D21-4536-8B33-147C80C15AB2}"/>
    <dgm:cxn modelId="{0B054486-6EA4-4078-8253-845DAAB63556}" srcId="{9796D6F2-A2E9-411E-AE83-6D0F6A053E43}" destId="{62FCF2A8-66CF-410C-BB0D-EC97A0109B29}" srcOrd="0" destOrd="0" parTransId="{AB146D3F-5D33-48FE-8D2B-497E3425A78C}" sibTransId="{FEE49867-94C2-4777-975F-7C3F1F82ACB3}"/>
    <dgm:cxn modelId="{22EEE98D-4BD1-7C40-9A8F-5925C506B04C}" srcId="{2B7CD108-F993-491F-BAFF-B45CD98F92D2}" destId="{1D4C63AE-58B3-4247-B19F-98DA059011A2}" srcOrd="2" destOrd="0" parTransId="{2247A084-8B11-F844-8C69-1D3EE0F596D2}" sibTransId="{EE68EE83-6F7C-7745-9333-DB33EA06EF5B}"/>
    <dgm:cxn modelId="{64FFA996-E0C6-4DFC-9877-0DF826006F28}" srcId="{9796D6F2-A2E9-411E-AE83-6D0F6A053E43}" destId="{4ADE6BCA-C288-41AB-88F8-053F0F94AE79}" srcOrd="3" destOrd="0" parTransId="{9E3CD1DE-E9E5-4257-AF36-D8B4E775E920}" sibTransId="{C2B224E9-3FF6-4ADF-B6E0-04164EAE5513}"/>
    <dgm:cxn modelId="{D1F89AA3-CC15-4149-8C4B-26C2B7350410}" srcId="{4ADE6BCA-C288-41AB-88F8-053F0F94AE79}" destId="{E9F3FB62-A25A-4041-9C87-33179536E8A6}" srcOrd="1" destOrd="0" parTransId="{8FB6AE8B-0D59-4BAE-9DA0-7AC928037501}" sibTransId="{556D35F1-515E-4629-B2B3-B430F69F000D}"/>
    <dgm:cxn modelId="{FA628EAF-6479-BC42-82F6-2894027914AF}" type="presOf" srcId="{87683837-D3E4-4C8D-9638-AADEC0B46FAF}" destId="{8050478E-118C-1C4F-9221-47FEA3F44E5C}" srcOrd="0" destOrd="3" presId="urn:microsoft.com/office/officeart/2005/8/layout/hList1"/>
    <dgm:cxn modelId="{547366B6-8068-451C-89AC-BC3A57359027}" srcId="{419346F3-DF30-43A6-A806-B1129090F037}" destId="{E33BD595-0403-46AE-AB5C-2BA5CFE0214E}" srcOrd="5" destOrd="0" parTransId="{91FCD4E9-FEE5-421F-B10C-16371C571F13}" sibTransId="{60D31122-5F11-4A0B-95AC-33AEB5497E58}"/>
    <dgm:cxn modelId="{D01F6BBE-AFD9-3145-9596-17228D8AB8EB}" type="presOf" srcId="{80793A2E-EBC0-4072-B277-414823BBC807}" destId="{7C369845-0A67-7A40-B3D2-1120022F9530}" srcOrd="0" destOrd="0" presId="urn:microsoft.com/office/officeart/2005/8/layout/hList1"/>
    <dgm:cxn modelId="{C08F61C2-92B1-459C-97F7-4BA2B4A731E1}" srcId="{62FCF2A8-66CF-410C-BB0D-EC97A0109B29}" destId="{076C8AC0-48DA-482A-BD77-3C919C72CB74}" srcOrd="2" destOrd="0" parTransId="{CFE8F3FD-275D-4F43-A05F-9D235EFA58ED}" sibTransId="{905B529E-C13F-433A-AB3B-89F7A715EDE5}"/>
    <dgm:cxn modelId="{A27919D0-EE04-F44B-9AB3-2771A4DAC04C}" type="presOf" srcId="{2B7CD108-F993-491F-BAFF-B45CD98F92D2}" destId="{D7D1211A-9554-E345-9094-A28E57E75CB1}" srcOrd="0" destOrd="0" presId="urn:microsoft.com/office/officeart/2005/8/layout/hList1"/>
    <dgm:cxn modelId="{CB7DF8D1-10CF-4C82-B374-93CBC81EAECA}" srcId="{419346F3-DF30-43A6-A806-B1129090F037}" destId="{1675BE67-1C8D-411B-A778-D383B0F4A4AD}" srcOrd="4" destOrd="0" parTransId="{14842A31-8226-4605-9FEE-F3928393B701}" sibTransId="{D9D53549-1EF0-46FA-95B1-8EF0E734819E}"/>
    <dgm:cxn modelId="{0A6643D5-7FE4-9940-92D2-DFFEA15A83EF}" type="presOf" srcId="{1675BE67-1C8D-411B-A778-D383B0F4A4AD}" destId="{8050478E-118C-1C4F-9221-47FEA3F44E5C}" srcOrd="0" destOrd="4" presId="urn:microsoft.com/office/officeart/2005/8/layout/hList1"/>
    <dgm:cxn modelId="{2C3257DF-B511-4AC1-BCAF-F26E569BA45C}" srcId="{4ADE6BCA-C288-41AB-88F8-053F0F94AE79}" destId="{2EAC1D6C-FFD9-4E94-A78A-F83B08CE875B}" srcOrd="2" destOrd="0" parTransId="{57EFB868-1ACC-4106-92D6-764CA8806F34}" sibTransId="{1E947AB6-3BF8-44A9-B3E7-B431244A2B93}"/>
    <dgm:cxn modelId="{D52977E5-F954-4C6D-9E31-5EC7DABB75B5}" srcId="{2B7CD108-F993-491F-BAFF-B45CD98F92D2}" destId="{257793AC-8738-4F7B-A204-1F886D966025}" srcOrd="1" destOrd="0" parTransId="{DA923954-BBFB-4BF1-BAF2-7E76105EB0A3}" sibTransId="{D2116F70-757A-4806-9F6D-E5317922702F}"/>
    <dgm:cxn modelId="{F30BE6E5-D035-1B40-97E1-015EFD350B62}" type="presOf" srcId="{A2E31E44-7E6D-476D-B8FE-88CD8E9EFD11}" destId="{8050478E-118C-1C4F-9221-47FEA3F44E5C}" srcOrd="0" destOrd="0" presId="urn:microsoft.com/office/officeart/2005/8/layout/hList1"/>
    <dgm:cxn modelId="{AAA575E9-CF27-D743-932F-FEFBAFB70952}" type="presOf" srcId="{309078D4-597B-084F-929E-47CA0E941835}" destId="{3B193165-8255-004F-BA4F-19E47352DEE4}" srcOrd="0" destOrd="4" presId="urn:microsoft.com/office/officeart/2005/8/layout/hList1"/>
    <dgm:cxn modelId="{BCCF3CEE-AD14-AB47-881D-38CD9642CB45}" type="presOf" srcId="{257793AC-8738-4F7B-A204-1F886D966025}" destId="{3B853643-9CAE-1C4E-95C1-9D8F9B8A75F9}" srcOrd="0" destOrd="1" presId="urn:microsoft.com/office/officeart/2005/8/layout/hList1"/>
    <dgm:cxn modelId="{BCC575F6-6A81-4D2A-ACE4-00891DE376BE}" srcId="{9796D6F2-A2E9-411E-AE83-6D0F6A053E43}" destId="{2B7CD108-F993-491F-BAFF-B45CD98F92D2}" srcOrd="1" destOrd="0" parTransId="{BB90B4D9-ACC9-4FDA-9AAC-02D19E8C68EC}" sibTransId="{777383E9-D951-42A7-9FA8-76060BB807D6}"/>
    <dgm:cxn modelId="{F44952F7-A84B-4A5C-8215-A6781A182F00}" srcId="{4ADE6BCA-C288-41AB-88F8-053F0F94AE79}" destId="{80793A2E-EBC0-4072-B277-414823BBC807}" srcOrd="0" destOrd="0" parTransId="{1B184B48-0D80-45B4-A614-6536B41C19C7}" sibTransId="{EF7F876E-7AA9-404C-84C3-47B155E05F79}"/>
    <dgm:cxn modelId="{78959CFE-E916-4599-B757-FD2A2E86F438}" srcId="{419346F3-DF30-43A6-A806-B1129090F037}" destId="{EBB9224F-B55F-483D-B1C1-0E0272C515C3}" srcOrd="2" destOrd="0" parTransId="{7F7642B4-0CDF-4B7F-87B2-2CC845C1A374}" sibTransId="{F2AFB747-6BCE-4FE1-BC17-01D461A1E963}"/>
    <dgm:cxn modelId="{71D0E90F-5FB2-D845-897E-995715ABD03A}" type="presParOf" srcId="{2D3D7E79-44EB-9648-8034-829CA846C6E1}" destId="{789FC378-5D7C-524F-9537-1A488EBEDD2F}" srcOrd="0" destOrd="0" presId="urn:microsoft.com/office/officeart/2005/8/layout/hList1"/>
    <dgm:cxn modelId="{917D6474-E499-8844-B3FF-EBF26D6EEB29}" type="presParOf" srcId="{789FC378-5D7C-524F-9537-1A488EBEDD2F}" destId="{4FE952C3-DDEC-2E40-94EA-8F1C36875311}" srcOrd="0" destOrd="0" presId="urn:microsoft.com/office/officeart/2005/8/layout/hList1"/>
    <dgm:cxn modelId="{7D35DB4B-AFF7-5940-980D-C4CDA942AC80}" type="presParOf" srcId="{789FC378-5D7C-524F-9537-1A488EBEDD2F}" destId="{3B193165-8255-004F-BA4F-19E47352DEE4}" srcOrd="1" destOrd="0" presId="urn:microsoft.com/office/officeart/2005/8/layout/hList1"/>
    <dgm:cxn modelId="{017591BF-38F7-664C-AE3B-C68D23C87480}" type="presParOf" srcId="{2D3D7E79-44EB-9648-8034-829CA846C6E1}" destId="{C3669B84-05A0-7741-AAA3-D20EE2400C85}" srcOrd="1" destOrd="0" presId="urn:microsoft.com/office/officeart/2005/8/layout/hList1"/>
    <dgm:cxn modelId="{B93C5A4C-9F58-1544-BEE7-D7B94C6D708E}" type="presParOf" srcId="{2D3D7E79-44EB-9648-8034-829CA846C6E1}" destId="{DA1E8AE5-444A-4541-9724-61F399581393}" srcOrd="2" destOrd="0" presId="urn:microsoft.com/office/officeart/2005/8/layout/hList1"/>
    <dgm:cxn modelId="{1F9020A8-E38E-0247-AE2D-E54B9DE523E8}" type="presParOf" srcId="{DA1E8AE5-444A-4541-9724-61F399581393}" destId="{D7D1211A-9554-E345-9094-A28E57E75CB1}" srcOrd="0" destOrd="0" presId="urn:microsoft.com/office/officeart/2005/8/layout/hList1"/>
    <dgm:cxn modelId="{A38AFAF7-3811-B64E-ACE1-A46E7A58232D}" type="presParOf" srcId="{DA1E8AE5-444A-4541-9724-61F399581393}" destId="{3B853643-9CAE-1C4E-95C1-9D8F9B8A75F9}" srcOrd="1" destOrd="0" presId="urn:microsoft.com/office/officeart/2005/8/layout/hList1"/>
    <dgm:cxn modelId="{E606A324-139F-AE43-AD73-A8E1EB109B4A}" type="presParOf" srcId="{2D3D7E79-44EB-9648-8034-829CA846C6E1}" destId="{DB0941DE-EBC6-5E4A-9C2E-B330E10826E2}" srcOrd="3" destOrd="0" presId="urn:microsoft.com/office/officeart/2005/8/layout/hList1"/>
    <dgm:cxn modelId="{EC80D536-589C-8A4C-85AC-43CF38558A49}" type="presParOf" srcId="{2D3D7E79-44EB-9648-8034-829CA846C6E1}" destId="{7AD412FE-1710-7D42-A710-19EEE44B7FC7}" srcOrd="4" destOrd="0" presId="urn:microsoft.com/office/officeart/2005/8/layout/hList1"/>
    <dgm:cxn modelId="{041D916D-28E5-8842-A3F4-8EEFF9BE2DD5}" type="presParOf" srcId="{7AD412FE-1710-7D42-A710-19EEE44B7FC7}" destId="{D13B6C02-A83E-3E44-98E5-C05A44A6940B}" srcOrd="0" destOrd="0" presId="urn:microsoft.com/office/officeart/2005/8/layout/hList1"/>
    <dgm:cxn modelId="{C8D5BC2B-D672-7149-84D9-60F550DDDCE4}" type="presParOf" srcId="{7AD412FE-1710-7D42-A710-19EEE44B7FC7}" destId="{8050478E-118C-1C4F-9221-47FEA3F44E5C}" srcOrd="1" destOrd="0" presId="urn:microsoft.com/office/officeart/2005/8/layout/hList1"/>
    <dgm:cxn modelId="{A4F2F1B7-A1E7-4E47-8BB2-591F92E31862}" type="presParOf" srcId="{2D3D7E79-44EB-9648-8034-829CA846C6E1}" destId="{92B0DF38-5480-0249-9B58-19674CB67265}" srcOrd="5" destOrd="0" presId="urn:microsoft.com/office/officeart/2005/8/layout/hList1"/>
    <dgm:cxn modelId="{6486008B-C095-C840-A130-8C0E224D5D26}" type="presParOf" srcId="{2D3D7E79-44EB-9648-8034-829CA846C6E1}" destId="{980019FA-5316-064A-BDA9-4F1D83512C2D}" srcOrd="6" destOrd="0" presId="urn:microsoft.com/office/officeart/2005/8/layout/hList1"/>
    <dgm:cxn modelId="{FA5C247B-6514-9941-BEAB-D407FA90FC4B}" type="presParOf" srcId="{980019FA-5316-064A-BDA9-4F1D83512C2D}" destId="{BDEA395B-2C5D-514E-A4A1-BCF1EC2F2140}" srcOrd="0" destOrd="0" presId="urn:microsoft.com/office/officeart/2005/8/layout/hList1"/>
    <dgm:cxn modelId="{DA5DE880-AA73-6343-8EB4-6A45369EFE19}" type="presParOf" srcId="{980019FA-5316-064A-BDA9-4F1D83512C2D}" destId="{7C369845-0A67-7A40-B3D2-1120022F953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C57747-ECBB-4390-8258-54CAAE3427A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82E8DD2-501C-4180-A0EA-EE04793ED218}">
      <dgm:prSet/>
      <dgm:spPr/>
      <dgm:t>
        <a:bodyPr/>
        <a:lstStyle/>
        <a:p>
          <a:r>
            <a:rPr lang="en-US"/>
            <a:t>Number of failures</a:t>
          </a:r>
        </a:p>
      </dgm:t>
    </dgm:pt>
    <dgm:pt modelId="{C42AC34A-BE22-46C1-AE2E-D2927EDD1A6D}" type="parTrans" cxnId="{6A5C9AFF-07E7-4EB8-B6F2-95AF2411DC0E}">
      <dgm:prSet/>
      <dgm:spPr/>
      <dgm:t>
        <a:bodyPr/>
        <a:lstStyle/>
        <a:p>
          <a:endParaRPr lang="en-US"/>
        </a:p>
      </dgm:t>
    </dgm:pt>
    <dgm:pt modelId="{BCB88748-79BA-40D8-B3BF-73B16ECDD22B}" type="sibTrans" cxnId="{6A5C9AFF-07E7-4EB8-B6F2-95AF2411DC0E}">
      <dgm:prSet/>
      <dgm:spPr/>
      <dgm:t>
        <a:bodyPr/>
        <a:lstStyle/>
        <a:p>
          <a:endParaRPr lang="en-US"/>
        </a:p>
      </dgm:t>
    </dgm:pt>
    <dgm:pt modelId="{AD64D352-2792-491C-B714-B647D103F173}">
      <dgm:prSet/>
      <dgm:spPr/>
      <dgm:t>
        <a:bodyPr/>
        <a:lstStyle/>
        <a:p>
          <a:r>
            <a:rPr lang="en-US"/>
            <a:t>Decrease 1.45</a:t>
          </a:r>
        </a:p>
      </dgm:t>
    </dgm:pt>
    <dgm:pt modelId="{5CACD019-AADC-4F6B-9824-D128D600FC88}" type="parTrans" cxnId="{0D2478A5-3644-4573-94C0-30715FE44050}">
      <dgm:prSet/>
      <dgm:spPr/>
      <dgm:t>
        <a:bodyPr/>
        <a:lstStyle/>
        <a:p>
          <a:endParaRPr lang="en-US"/>
        </a:p>
      </dgm:t>
    </dgm:pt>
    <dgm:pt modelId="{31574104-421E-47CC-95ED-8CCFEFF158AF}" type="sibTrans" cxnId="{0D2478A5-3644-4573-94C0-30715FE44050}">
      <dgm:prSet/>
      <dgm:spPr/>
      <dgm:t>
        <a:bodyPr/>
        <a:lstStyle/>
        <a:p>
          <a:endParaRPr lang="en-US"/>
        </a:p>
      </dgm:t>
    </dgm:pt>
    <dgm:pt modelId="{1F20BDED-47B6-4F5A-8E28-2A121C6C8E8B}">
      <dgm:prSet/>
      <dgm:spPr/>
      <dgm:t>
        <a:bodyPr/>
        <a:lstStyle/>
        <a:p>
          <a:r>
            <a:rPr lang="en-US"/>
            <a:t>Striving for higher education</a:t>
          </a:r>
        </a:p>
      </dgm:t>
    </dgm:pt>
    <dgm:pt modelId="{E1930549-363B-4AD0-97C8-B638CEA57807}" type="parTrans" cxnId="{D2777341-7873-4E90-9AF7-C43A198C152E}">
      <dgm:prSet/>
      <dgm:spPr/>
      <dgm:t>
        <a:bodyPr/>
        <a:lstStyle/>
        <a:p>
          <a:endParaRPr lang="en-US"/>
        </a:p>
      </dgm:t>
    </dgm:pt>
    <dgm:pt modelId="{F11AC77D-653D-4039-AD79-9216770C4105}" type="sibTrans" cxnId="{D2777341-7873-4E90-9AF7-C43A198C152E}">
      <dgm:prSet/>
      <dgm:spPr/>
      <dgm:t>
        <a:bodyPr/>
        <a:lstStyle/>
        <a:p>
          <a:endParaRPr lang="en-US"/>
        </a:p>
      </dgm:t>
    </dgm:pt>
    <dgm:pt modelId="{F17CCCC0-BE7E-4D60-BAAD-863DB7E743E3}">
      <dgm:prSet/>
      <dgm:spPr/>
      <dgm:t>
        <a:bodyPr/>
        <a:lstStyle/>
        <a:p>
          <a:r>
            <a:rPr lang="en-US"/>
            <a:t>Increase 1.70</a:t>
          </a:r>
        </a:p>
      </dgm:t>
    </dgm:pt>
    <dgm:pt modelId="{9FF98DFF-5614-4704-97DB-044912A88292}" type="parTrans" cxnId="{6C6F5588-10AD-4652-879E-AD522DDF3276}">
      <dgm:prSet/>
      <dgm:spPr/>
      <dgm:t>
        <a:bodyPr/>
        <a:lstStyle/>
        <a:p>
          <a:endParaRPr lang="en-US"/>
        </a:p>
      </dgm:t>
    </dgm:pt>
    <dgm:pt modelId="{DE86BF58-6AC1-4463-A588-2F2B3A310F71}" type="sibTrans" cxnId="{6C6F5588-10AD-4652-879E-AD522DDF3276}">
      <dgm:prSet/>
      <dgm:spPr/>
      <dgm:t>
        <a:bodyPr/>
        <a:lstStyle/>
        <a:p>
          <a:endParaRPr lang="en-US"/>
        </a:p>
      </dgm:t>
    </dgm:pt>
    <dgm:pt modelId="{00679C0A-D2A0-4C8A-9013-E7A82E4514E7}" type="pres">
      <dgm:prSet presAssocID="{5EC57747-ECBB-4390-8258-54CAAE3427A3}" presName="root" presStyleCnt="0">
        <dgm:presLayoutVars>
          <dgm:dir/>
          <dgm:resizeHandles val="exact"/>
        </dgm:presLayoutVars>
      </dgm:prSet>
      <dgm:spPr/>
    </dgm:pt>
    <dgm:pt modelId="{356EE9B5-E467-47A5-8204-89C0DD74E513}" type="pres">
      <dgm:prSet presAssocID="{C82E8DD2-501C-4180-A0EA-EE04793ED218}" presName="compNode" presStyleCnt="0"/>
      <dgm:spPr/>
    </dgm:pt>
    <dgm:pt modelId="{6FB02AE2-CE23-4725-BEB8-5957E6E6D133}" type="pres">
      <dgm:prSet presAssocID="{C82E8DD2-501C-4180-A0EA-EE04793ED218}" presName="bgRect" presStyleLbl="bgShp" presStyleIdx="0" presStyleCnt="2"/>
      <dgm:spPr/>
    </dgm:pt>
    <dgm:pt modelId="{273E2424-3EAE-4596-BD74-3BCC7E74DB94}" type="pres">
      <dgm:prSet presAssocID="{C82E8DD2-501C-4180-A0EA-EE04793ED21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FABEEC75-B5CB-4D3F-8AC6-4647009803EF}" type="pres">
      <dgm:prSet presAssocID="{C82E8DD2-501C-4180-A0EA-EE04793ED218}" presName="spaceRect" presStyleCnt="0"/>
      <dgm:spPr/>
    </dgm:pt>
    <dgm:pt modelId="{CD4379DF-E00B-4AF6-B5BA-7A4DBD1155FF}" type="pres">
      <dgm:prSet presAssocID="{C82E8DD2-501C-4180-A0EA-EE04793ED218}" presName="parTx" presStyleLbl="revTx" presStyleIdx="0" presStyleCnt="4">
        <dgm:presLayoutVars>
          <dgm:chMax val="0"/>
          <dgm:chPref val="0"/>
        </dgm:presLayoutVars>
      </dgm:prSet>
      <dgm:spPr/>
    </dgm:pt>
    <dgm:pt modelId="{226D7597-3309-49F1-A2C4-E1AA98664460}" type="pres">
      <dgm:prSet presAssocID="{C82E8DD2-501C-4180-A0EA-EE04793ED218}" presName="desTx" presStyleLbl="revTx" presStyleIdx="1" presStyleCnt="4">
        <dgm:presLayoutVars/>
      </dgm:prSet>
      <dgm:spPr/>
    </dgm:pt>
    <dgm:pt modelId="{8D0B229F-B24C-4BEC-BD34-379DBE9177F0}" type="pres">
      <dgm:prSet presAssocID="{BCB88748-79BA-40D8-B3BF-73B16ECDD22B}" presName="sibTrans" presStyleCnt="0"/>
      <dgm:spPr/>
    </dgm:pt>
    <dgm:pt modelId="{753D7341-BE32-4FCD-8896-D3DBB82C752C}" type="pres">
      <dgm:prSet presAssocID="{1F20BDED-47B6-4F5A-8E28-2A121C6C8E8B}" presName="compNode" presStyleCnt="0"/>
      <dgm:spPr/>
    </dgm:pt>
    <dgm:pt modelId="{A0E9C733-77D9-4EEA-8F39-A774CB4DBC77}" type="pres">
      <dgm:prSet presAssocID="{1F20BDED-47B6-4F5A-8E28-2A121C6C8E8B}" presName="bgRect" presStyleLbl="bgShp" presStyleIdx="1" presStyleCnt="2"/>
      <dgm:spPr/>
    </dgm:pt>
    <dgm:pt modelId="{EB8861E4-DBCC-426B-889C-9DA556ED2D81}" type="pres">
      <dgm:prSet presAssocID="{1F20BDED-47B6-4F5A-8E28-2A121C6C8E8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A847DFD-DB8F-4EFE-BD00-3FBBDF65E9F2}" type="pres">
      <dgm:prSet presAssocID="{1F20BDED-47B6-4F5A-8E28-2A121C6C8E8B}" presName="spaceRect" presStyleCnt="0"/>
      <dgm:spPr/>
    </dgm:pt>
    <dgm:pt modelId="{F28A7C81-5A7D-452E-AC7D-3C5F4B44BB93}" type="pres">
      <dgm:prSet presAssocID="{1F20BDED-47B6-4F5A-8E28-2A121C6C8E8B}" presName="parTx" presStyleLbl="revTx" presStyleIdx="2" presStyleCnt="4">
        <dgm:presLayoutVars>
          <dgm:chMax val="0"/>
          <dgm:chPref val="0"/>
        </dgm:presLayoutVars>
      </dgm:prSet>
      <dgm:spPr/>
    </dgm:pt>
    <dgm:pt modelId="{77433A50-6F73-4D78-9998-2C0B947DF339}" type="pres">
      <dgm:prSet presAssocID="{1F20BDED-47B6-4F5A-8E28-2A121C6C8E8B}" presName="desTx" presStyleLbl="revTx" presStyleIdx="3" presStyleCnt="4">
        <dgm:presLayoutVars/>
      </dgm:prSet>
      <dgm:spPr/>
    </dgm:pt>
  </dgm:ptLst>
  <dgm:cxnLst>
    <dgm:cxn modelId="{C7520200-3527-4519-A849-9FB2C16C281F}" type="presOf" srcId="{F17CCCC0-BE7E-4D60-BAAD-863DB7E743E3}" destId="{77433A50-6F73-4D78-9998-2C0B947DF339}" srcOrd="0" destOrd="0" presId="urn:microsoft.com/office/officeart/2018/2/layout/IconVerticalSolidList"/>
    <dgm:cxn modelId="{D2777341-7873-4E90-9AF7-C43A198C152E}" srcId="{5EC57747-ECBB-4390-8258-54CAAE3427A3}" destId="{1F20BDED-47B6-4F5A-8E28-2A121C6C8E8B}" srcOrd="1" destOrd="0" parTransId="{E1930549-363B-4AD0-97C8-B638CEA57807}" sibTransId="{F11AC77D-653D-4039-AD79-9216770C4105}"/>
    <dgm:cxn modelId="{85347E46-DCAE-4D1F-8067-3C616C3D7261}" type="presOf" srcId="{AD64D352-2792-491C-B714-B647D103F173}" destId="{226D7597-3309-49F1-A2C4-E1AA98664460}" srcOrd="0" destOrd="0" presId="urn:microsoft.com/office/officeart/2018/2/layout/IconVerticalSolidList"/>
    <dgm:cxn modelId="{72ECC65A-F0EB-42CF-A692-80396CBFDA8E}" type="presOf" srcId="{1F20BDED-47B6-4F5A-8E28-2A121C6C8E8B}" destId="{F28A7C81-5A7D-452E-AC7D-3C5F4B44BB93}" srcOrd="0" destOrd="0" presId="urn:microsoft.com/office/officeart/2018/2/layout/IconVerticalSolidList"/>
    <dgm:cxn modelId="{6C6F5588-10AD-4652-879E-AD522DDF3276}" srcId="{1F20BDED-47B6-4F5A-8E28-2A121C6C8E8B}" destId="{F17CCCC0-BE7E-4D60-BAAD-863DB7E743E3}" srcOrd="0" destOrd="0" parTransId="{9FF98DFF-5614-4704-97DB-044912A88292}" sibTransId="{DE86BF58-6AC1-4463-A588-2F2B3A310F71}"/>
    <dgm:cxn modelId="{0D2478A5-3644-4573-94C0-30715FE44050}" srcId="{C82E8DD2-501C-4180-A0EA-EE04793ED218}" destId="{AD64D352-2792-491C-B714-B647D103F173}" srcOrd="0" destOrd="0" parTransId="{5CACD019-AADC-4F6B-9824-D128D600FC88}" sibTransId="{31574104-421E-47CC-95ED-8CCFEFF158AF}"/>
    <dgm:cxn modelId="{6CC2A9B8-B0EB-4601-87EA-7737BDD3F196}" type="presOf" srcId="{5EC57747-ECBB-4390-8258-54CAAE3427A3}" destId="{00679C0A-D2A0-4C8A-9013-E7A82E4514E7}" srcOrd="0" destOrd="0" presId="urn:microsoft.com/office/officeart/2018/2/layout/IconVerticalSolidList"/>
    <dgm:cxn modelId="{BA122EB9-D5F7-4911-9562-95DECCE31CAF}" type="presOf" srcId="{C82E8DD2-501C-4180-A0EA-EE04793ED218}" destId="{CD4379DF-E00B-4AF6-B5BA-7A4DBD1155FF}" srcOrd="0" destOrd="0" presId="urn:microsoft.com/office/officeart/2018/2/layout/IconVerticalSolidList"/>
    <dgm:cxn modelId="{6A5C9AFF-07E7-4EB8-B6F2-95AF2411DC0E}" srcId="{5EC57747-ECBB-4390-8258-54CAAE3427A3}" destId="{C82E8DD2-501C-4180-A0EA-EE04793ED218}" srcOrd="0" destOrd="0" parTransId="{C42AC34A-BE22-46C1-AE2E-D2927EDD1A6D}" sibTransId="{BCB88748-79BA-40D8-B3BF-73B16ECDD22B}"/>
    <dgm:cxn modelId="{18BFEF6C-D2D1-4EC6-B4D5-AE7AC89814EF}" type="presParOf" srcId="{00679C0A-D2A0-4C8A-9013-E7A82E4514E7}" destId="{356EE9B5-E467-47A5-8204-89C0DD74E513}" srcOrd="0" destOrd="0" presId="urn:microsoft.com/office/officeart/2018/2/layout/IconVerticalSolidList"/>
    <dgm:cxn modelId="{72C6FEF6-0BE5-484D-AAF5-473A8E4015D6}" type="presParOf" srcId="{356EE9B5-E467-47A5-8204-89C0DD74E513}" destId="{6FB02AE2-CE23-4725-BEB8-5957E6E6D133}" srcOrd="0" destOrd="0" presId="urn:microsoft.com/office/officeart/2018/2/layout/IconVerticalSolidList"/>
    <dgm:cxn modelId="{0D74F1F6-E057-4282-B6B0-B3447D83C4FE}" type="presParOf" srcId="{356EE9B5-E467-47A5-8204-89C0DD74E513}" destId="{273E2424-3EAE-4596-BD74-3BCC7E74DB94}" srcOrd="1" destOrd="0" presId="urn:microsoft.com/office/officeart/2018/2/layout/IconVerticalSolidList"/>
    <dgm:cxn modelId="{5B0A5066-486D-49EF-A331-430DFA2215BC}" type="presParOf" srcId="{356EE9B5-E467-47A5-8204-89C0DD74E513}" destId="{FABEEC75-B5CB-4D3F-8AC6-4647009803EF}" srcOrd="2" destOrd="0" presId="urn:microsoft.com/office/officeart/2018/2/layout/IconVerticalSolidList"/>
    <dgm:cxn modelId="{E81F867B-42AB-468A-B54D-16EE96701038}" type="presParOf" srcId="{356EE9B5-E467-47A5-8204-89C0DD74E513}" destId="{CD4379DF-E00B-4AF6-B5BA-7A4DBD1155FF}" srcOrd="3" destOrd="0" presId="urn:microsoft.com/office/officeart/2018/2/layout/IconVerticalSolidList"/>
    <dgm:cxn modelId="{52DF510B-0F76-4884-AC95-28958E096343}" type="presParOf" srcId="{356EE9B5-E467-47A5-8204-89C0DD74E513}" destId="{226D7597-3309-49F1-A2C4-E1AA98664460}" srcOrd="4" destOrd="0" presId="urn:microsoft.com/office/officeart/2018/2/layout/IconVerticalSolidList"/>
    <dgm:cxn modelId="{D0859DD6-9D24-4005-952C-7B09CAD51C78}" type="presParOf" srcId="{00679C0A-D2A0-4C8A-9013-E7A82E4514E7}" destId="{8D0B229F-B24C-4BEC-BD34-379DBE9177F0}" srcOrd="1" destOrd="0" presId="urn:microsoft.com/office/officeart/2018/2/layout/IconVerticalSolidList"/>
    <dgm:cxn modelId="{725995F0-C838-4BCF-A74E-5E27DD86742E}" type="presParOf" srcId="{00679C0A-D2A0-4C8A-9013-E7A82E4514E7}" destId="{753D7341-BE32-4FCD-8896-D3DBB82C752C}" srcOrd="2" destOrd="0" presId="urn:microsoft.com/office/officeart/2018/2/layout/IconVerticalSolidList"/>
    <dgm:cxn modelId="{344238DD-B4B4-4AF9-A624-D0B44956D388}" type="presParOf" srcId="{753D7341-BE32-4FCD-8896-D3DBB82C752C}" destId="{A0E9C733-77D9-4EEA-8F39-A774CB4DBC77}" srcOrd="0" destOrd="0" presId="urn:microsoft.com/office/officeart/2018/2/layout/IconVerticalSolidList"/>
    <dgm:cxn modelId="{2D0B3B94-0EFD-46CA-B8BB-A2ABC800BECA}" type="presParOf" srcId="{753D7341-BE32-4FCD-8896-D3DBB82C752C}" destId="{EB8861E4-DBCC-426B-889C-9DA556ED2D81}" srcOrd="1" destOrd="0" presId="urn:microsoft.com/office/officeart/2018/2/layout/IconVerticalSolidList"/>
    <dgm:cxn modelId="{5244D3B1-C800-4820-930E-A321DFB4BD6B}" type="presParOf" srcId="{753D7341-BE32-4FCD-8896-D3DBB82C752C}" destId="{CA847DFD-DB8F-4EFE-BD00-3FBBDF65E9F2}" srcOrd="2" destOrd="0" presId="urn:microsoft.com/office/officeart/2018/2/layout/IconVerticalSolidList"/>
    <dgm:cxn modelId="{C215829F-3170-4704-9B1D-1C7378AC6FEB}" type="presParOf" srcId="{753D7341-BE32-4FCD-8896-D3DBB82C752C}" destId="{F28A7C81-5A7D-452E-AC7D-3C5F4B44BB93}" srcOrd="3" destOrd="0" presId="urn:microsoft.com/office/officeart/2018/2/layout/IconVerticalSolidList"/>
    <dgm:cxn modelId="{499B21CF-665B-47B2-AD8C-643E88305F25}" type="presParOf" srcId="{753D7341-BE32-4FCD-8896-D3DBB82C752C}" destId="{77433A50-6F73-4D78-9998-2C0B947DF33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F4962F-FAF4-4B13-A76D-B37FDB8BB21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C818999-5847-40EE-9F36-F298582E5EA6}">
      <dgm:prSet/>
      <dgm:spPr/>
      <dgm:t>
        <a:bodyPr/>
        <a:lstStyle/>
        <a:p>
          <a:r>
            <a:rPr lang="en-US"/>
            <a:t>Daily alcohol consumption</a:t>
          </a:r>
        </a:p>
      </dgm:t>
    </dgm:pt>
    <dgm:pt modelId="{4EE6A4AC-A7E7-4A44-8F06-65FAADEA8548}" type="parTrans" cxnId="{BA3439AD-9D8E-4761-AE05-3BCC2D26BB22}">
      <dgm:prSet/>
      <dgm:spPr/>
      <dgm:t>
        <a:bodyPr/>
        <a:lstStyle/>
        <a:p>
          <a:endParaRPr lang="en-US"/>
        </a:p>
      </dgm:t>
    </dgm:pt>
    <dgm:pt modelId="{9629038A-54AC-4739-A3C4-9B76C7F71967}" type="sibTrans" cxnId="{BA3439AD-9D8E-4761-AE05-3BCC2D26BB22}">
      <dgm:prSet/>
      <dgm:spPr/>
      <dgm:t>
        <a:bodyPr/>
        <a:lstStyle/>
        <a:p>
          <a:endParaRPr lang="en-US"/>
        </a:p>
      </dgm:t>
    </dgm:pt>
    <dgm:pt modelId="{2EFED9D3-5747-475E-B691-7A917FF4C8FF}">
      <dgm:prSet/>
      <dgm:spPr/>
      <dgm:t>
        <a:bodyPr/>
        <a:lstStyle/>
        <a:p>
          <a:r>
            <a:rPr lang="en-US"/>
            <a:t>Decreased 1.55</a:t>
          </a:r>
        </a:p>
      </dgm:t>
    </dgm:pt>
    <dgm:pt modelId="{33F23B91-4442-4F49-BAEF-83142317A66C}" type="parTrans" cxnId="{D63EEE4E-726F-4104-B782-DCE63BAF59DF}">
      <dgm:prSet/>
      <dgm:spPr/>
      <dgm:t>
        <a:bodyPr/>
        <a:lstStyle/>
        <a:p>
          <a:endParaRPr lang="en-US"/>
        </a:p>
      </dgm:t>
    </dgm:pt>
    <dgm:pt modelId="{1BB5F487-902F-4469-B9A8-3604B1EE585B}" type="sibTrans" cxnId="{D63EEE4E-726F-4104-B782-DCE63BAF59DF}">
      <dgm:prSet/>
      <dgm:spPr/>
      <dgm:t>
        <a:bodyPr/>
        <a:lstStyle/>
        <a:p>
          <a:endParaRPr lang="en-US"/>
        </a:p>
      </dgm:t>
    </dgm:pt>
    <dgm:pt modelId="{B09FDAA1-0436-4C66-AE30-7587F2F651E1}">
      <dgm:prSet/>
      <dgm:spPr/>
      <dgm:t>
        <a:bodyPr/>
        <a:lstStyle/>
        <a:p>
          <a:r>
            <a:rPr lang="en-US"/>
            <a:t>Weekly alcohol consumption</a:t>
          </a:r>
        </a:p>
      </dgm:t>
    </dgm:pt>
    <dgm:pt modelId="{F032EB7D-18B9-410C-81A6-9D0FFB33E4BA}" type="parTrans" cxnId="{96F39E4E-D9DE-4F0A-81EC-8404D560E560}">
      <dgm:prSet/>
      <dgm:spPr/>
      <dgm:t>
        <a:bodyPr/>
        <a:lstStyle/>
        <a:p>
          <a:endParaRPr lang="en-US"/>
        </a:p>
      </dgm:t>
    </dgm:pt>
    <dgm:pt modelId="{BEE86403-B915-4766-938B-7E1CE8BA29AA}" type="sibTrans" cxnId="{96F39E4E-D9DE-4F0A-81EC-8404D560E560}">
      <dgm:prSet/>
      <dgm:spPr/>
      <dgm:t>
        <a:bodyPr/>
        <a:lstStyle/>
        <a:p>
          <a:endParaRPr lang="en-US"/>
        </a:p>
      </dgm:t>
    </dgm:pt>
    <dgm:pt modelId="{89FD2ED5-3191-4DE0-BBAF-D79F17AA72E4}">
      <dgm:prSet/>
      <dgm:spPr/>
      <dgm:t>
        <a:bodyPr/>
        <a:lstStyle/>
        <a:p>
          <a:r>
            <a:rPr lang="en-US"/>
            <a:t>Increase 0.17</a:t>
          </a:r>
        </a:p>
      </dgm:t>
    </dgm:pt>
    <dgm:pt modelId="{D967EFD4-8075-46F7-BDED-552CF9819991}" type="parTrans" cxnId="{50909C6F-9E53-4472-B2C6-9177AFDB1DF4}">
      <dgm:prSet/>
      <dgm:spPr/>
      <dgm:t>
        <a:bodyPr/>
        <a:lstStyle/>
        <a:p>
          <a:endParaRPr lang="en-US"/>
        </a:p>
      </dgm:t>
    </dgm:pt>
    <dgm:pt modelId="{A2E516D8-02B2-4A7C-8980-0C4B27169C5F}" type="sibTrans" cxnId="{50909C6F-9E53-4472-B2C6-9177AFDB1DF4}">
      <dgm:prSet/>
      <dgm:spPr/>
      <dgm:t>
        <a:bodyPr/>
        <a:lstStyle/>
        <a:p>
          <a:endParaRPr lang="en-US"/>
        </a:p>
      </dgm:t>
    </dgm:pt>
    <dgm:pt modelId="{6BE75448-396A-45C2-908D-11B6D720C0B2}" type="pres">
      <dgm:prSet presAssocID="{27F4962F-FAF4-4B13-A76D-B37FDB8BB219}" presName="root" presStyleCnt="0">
        <dgm:presLayoutVars>
          <dgm:dir/>
          <dgm:resizeHandles val="exact"/>
        </dgm:presLayoutVars>
      </dgm:prSet>
      <dgm:spPr/>
    </dgm:pt>
    <dgm:pt modelId="{324C2E0F-0247-4A42-9990-ACF1A5071ABE}" type="pres">
      <dgm:prSet presAssocID="{EC818999-5847-40EE-9F36-F298582E5EA6}" presName="compNode" presStyleCnt="0"/>
      <dgm:spPr/>
    </dgm:pt>
    <dgm:pt modelId="{ED73EBEC-4E88-4D5F-A731-7F3015A60876}" type="pres">
      <dgm:prSet presAssocID="{EC818999-5847-40EE-9F36-F298582E5EA6}" presName="bgRect" presStyleLbl="bgShp" presStyleIdx="0" presStyleCnt="2"/>
      <dgm:spPr/>
    </dgm:pt>
    <dgm:pt modelId="{C4B2E3E2-BEEE-4AD8-B3EB-7ABB626204E7}" type="pres">
      <dgm:prSet presAssocID="{EC818999-5847-40EE-9F36-F298582E5EA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ttle"/>
        </a:ext>
      </dgm:extLst>
    </dgm:pt>
    <dgm:pt modelId="{76322568-638B-40F9-9035-AC58D8A69086}" type="pres">
      <dgm:prSet presAssocID="{EC818999-5847-40EE-9F36-F298582E5EA6}" presName="spaceRect" presStyleCnt="0"/>
      <dgm:spPr/>
    </dgm:pt>
    <dgm:pt modelId="{77207B72-E061-4118-8098-9C022C8D9FFA}" type="pres">
      <dgm:prSet presAssocID="{EC818999-5847-40EE-9F36-F298582E5EA6}" presName="parTx" presStyleLbl="revTx" presStyleIdx="0" presStyleCnt="4">
        <dgm:presLayoutVars>
          <dgm:chMax val="0"/>
          <dgm:chPref val="0"/>
        </dgm:presLayoutVars>
      </dgm:prSet>
      <dgm:spPr/>
    </dgm:pt>
    <dgm:pt modelId="{55AFD242-BA72-4A68-B3CC-53D9D720C415}" type="pres">
      <dgm:prSet presAssocID="{EC818999-5847-40EE-9F36-F298582E5EA6}" presName="desTx" presStyleLbl="revTx" presStyleIdx="1" presStyleCnt="4">
        <dgm:presLayoutVars/>
      </dgm:prSet>
      <dgm:spPr/>
    </dgm:pt>
    <dgm:pt modelId="{510089F0-CEB4-4A63-9A7D-A6AC7677A93D}" type="pres">
      <dgm:prSet presAssocID="{9629038A-54AC-4739-A3C4-9B76C7F71967}" presName="sibTrans" presStyleCnt="0"/>
      <dgm:spPr/>
    </dgm:pt>
    <dgm:pt modelId="{F0F42278-FC97-4B44-B156-39BFCDB82403}" type="pres">
      <dgm:prSet presAssocID="{B09FDAA1-0436-4C66-AE30-7587F2F651E1}" presName="compNode" presStyleCnt="0"/>
      <dgm:spPr/>
    </dgm:pt>
    <dgm:pt modelId="{5BE9F98E-4BBA-4360-8320-7BE8F790BE5E}" type="pres">
      <dgm:prSet presAssocID="{B09FDAA1-0436-4C66-AE30-7587F2F651E1}" presName="bgRect" presStyleLbl="bgShp" presStyleIdx="1" presStyleCnt="2"/>
      <dgm:spPr/>
    </dgm:pt>
    <dgm:pt modelId="{1123C322-7CB7-49C7-966C-F00FF093FF1B}" type="pres">
      <dgm:prSet presAssocID="{B09FDAA1-0436-4C66-AE30-7587F2F651E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e"/>
        </a:ext>
      </dgm:extLst>
    </dgm:pt>
    <dgm:pt modelId="{7191563F-08CF-4D50-AAB2-750C4210F138}" type="pres">
      <dgm:prSet presAssocID="{B09FDAA1-0436-4C66-AE30-7587F2F651E1}" presName="spaceRect" presStyleCnt="0"/>
      <dgm:spPr/>
    </dgm:pt>
    <dgm:pt modelId="{3D831029-B8B7-48DC-A4CF-12143835D9AC}" type="pres">
      <dgm:prSet presAssocID="{B09FDAA1-0436-4C66-AE30-7587F2F651E1}" presName="parTx" presStyleLbl="revTx" presStyleIdx="2" presStyleCnt="4">
        <dgm:presLayoutVars>
          <dgm:chMax val="0"/>
          <dgm:chPref val="0"/>
        </dgm:presLayoutVars>
      </dgm:prSet>
      <dgm:spPr/>
    </dgm:pt>
    <dgm:pt modelId="{04490930-C80F-4F5A-B738-98C8DA83FD69}" type="pres">
      <dgm:prSet presAssocID="{B09FDAA1-0436-4C66-AE30-7587F2F651E1}" presName="desTx" presStyleLbl="revTx" presStyleIdx="3" presStyleCnt="4">
        <dgm:presLayoutVars/>
      </dgm:prSet>
      <dgm:spPr/>
    </dgm:pt>
  </dgm:ptLst>
  <dgm:cxnLst>
    <dgm:cxn modelId="{18C2A44D-C54A-44CC-8EAA-3812493DD919}" type="presOf" srcId="{2EFED9D3-5747-475E-B691-7A917FF4C8FF}" destId="{55AFD242-BA72-4A68-B3CC-53D9D720C415}" srcOrd="0" destOrd="0" presId="urn:microsoft.com/office/officeart/2018/2/layout/IconVerticalSolidList"/>
    <dgm:cxn modelId="{96F39E4E-D9DE-4F0A-81EC-8404D560E560}" srcId="{27F4962F-FAF4-4B13-A76D-B37FDB8BB219}" destId="{B09FDAA1-0436-4C66-AE30-7587F2F651E1}" srcOrd="1" destOrd="0" parTransId="{F032EB7D-18B9-410C-81A6-9D0FFB33E4BA}" sibTransId="{BEE86403-B915-4766-938B-7E1CE8BA29AA}"/>
    <dgm:cxn modelId="{D63EEE4E-726F-4104-B782-DCE63BAF59DF}" srcId="{EC818999-5847-40EE-9F36-F298582E5EA6}" destId="{2EFED9D3-5747-475E-B691-7A917FF4C8FF}" srcOrd="0" destOrd="0" parTransId="{33F23B91-4442-4F49-BAEF-83142317A66C}" sibTransId="{1BB5F487-902F-4469-B9A8-3604B1EE585B}"/>
    <dgm:cxn modelId="{D1C3D755-960E-461D-A9CC-BE62849FC5EF}" type="presOf" srcId="{B09FDAA1-0436-4C66-AE30-7587F2F651E1}" destId="{3D831029-B8B7-48DC-A4CF-12143835D9AC}" srcOrd="0" destOrd="0" presId="urn:microsoft.com/office/officeart/2018/2/layout/IconVerticalSolidList"/>
    <dgm:cxn modelId="{E6D4C459-B63B-4991-9A99-B703B451F0FC}" type="presOf" srcId="{EC818999-5847-40EE-9F36-F298582E5EA6}" destId="{77207B72-E061-4118-8098-9C022C8D9FFA}" srcOrd="0" destOrd="0" presId="urn:microsoft.com/office/officeart/2018/2/layout/IconVerticalSolidList"/>
    <dgm:cxn modelId="{50909C6F-9E53-4472-B2C6-9177AFDB1DF4}" srcId="{B09FDAA1-0436-4C66-AE30-7587F2F651E1}" destId="{89FD2ED5-3191-4DE0-BBAF-D79F17AA72E4}" srcOrd="0" destOrd="0" parTransId="{D967EFD4-8075-46F7-BDED-552CF9819991}" sibTransId="{A2E516D8-02B2-4A7C-8980-0C4B27169C5F}"/>
    <dgm:cxn modelId="{BA3439AD-9D8E-4761-AE05-3BCC2D26BB22}" srcId="{27F4962F-FAF4-4B13-A76D-B37FDB8BB219}" destId="{EC818999-5847-40EE-9F36-F298582E5EA6}" srcOrd="0" destOrd="0" parTransId="{4EE6A4AC-A7E7-4A44-8F06-65FAADEA8548}" sibTransId="{9629038A-54AC-4739-A3C4-9B76C7F71967}"/>
    <dgm:cxn modelId="{201D64AF-2DF8-4A06-B4BA-B7919ADDD7B7}" type="presOf" srcId="{27F4962F-FAF4-4B13-A76D-B37FDB8BB219}" destId="{6BE75448-396A-45C2-908D-11B6D720C0B2}" srcOrd="0" destOrd="0" presId="urn:microsoft.com/office/officeart/2018/2/layout/IconVerticalSolidList"/>
    <dgm:cxn modelId="{78483BE1-4935-46D8-AD16-7BCBE319E824}" type="presOf" srcId="{89FD2ED5-3191-4DE0-BBAF-D79F17AA72E4}" destId="{04490930-C80F-4F5A-B738-98C8DA83FD69}" srcOrd="0" destOrd="0" presId="urn:microsoft.com/office/officeart/2018/2/layout/IconVerticalSolidList"/>
    <dgm:cxn modelId="{7FCBF286-E92A-4F1E-9A55-D54AB620C099}" type="presParOf" srcId="{6BE75448-396A-45C2-908D-11B6D720C0B2}" destId="{324C2E0F-0247-4A42-9990-ACF1A5071ABE}" srcOrd="0" destOrd="0" presId="urn:microsoft.com/office/officeart/2018/2/layout/IconVerticalSolidList"/>
    <dgm:cxn modelId="{55F1014E-9965-4360-AB55-BDF56262BE20}" type="presParOf" srcId="{324C2E0F-0247-4A42-9990-ACF1A5071ABE}" destId="{ED73EBEC-4E88-4D5F-A731-7F3015A60876}" srcOrd="0" destOrd="0" presId="urn:microsoft.com/office/officeart/2018/2/layout/IconVerticalSolidList"/>
    <dgm:cxn modelId="{40B90F74-E19A-4AD3-8FBB-8ECE781A4233}" type="presParOf" srcId="{324C2E0F-0247-4A42-9990-ACF1A5071ABE}" destId="{C4B2E3E2-BEEE-4AD8-B3EB-7ABB626204E7}" srcOrd="1" destOrd="0" presId="urn:microsoft.com/office/officeart/2018/2/layout/IconVerticalSolidList"/>
    <dgm:cxn modelId="{C7FF89D3-BB81-4402-923B-1236CDCFEBF9}" type="presParOf" srcId="{324C2E0F-0247-4A42-9990-ACF1A5071ABE}" destId="{76322568-638B-40F9-9035-AC58D8A69086}" srcOrd="2" destOrd="0" presId="urn:microsoft.com/office/officeart/2018/2/layout/IconVerticalSolidList"/>
    <dgm:cxn modelId="{EA1EF67E-5CE8-41E8-873E-0E62DF4A12E9}" type="presParOf" srcId="{324C2E0F-0247-4A42-9990-ACF1A5071ABE}" destId="{77207B72-E061-4118-8098-9C022C8D9FFA}" srcOrd="3" destOrd="0" presId="urn:microsoft.com/office/officeart/2018/2/layout/IconVerticalSolidList"/>
    <dgm:cxn modelId="{F7ACAC50-EC1D-49D8-B72A-2A84467F161C}" type="presParOf" srcId="{324C2E0F-0247-4A42-9990-ACF1A5071ABE}" destId="{55AFD242-BA72-4A68-B3CC-53D9D720C415}" srcOrd="4" destOrd="0" presId="urn:microsoft.com/office/officeart/2018/2/layout/IconVerticalSolidList"/>
    <dgm:cxn modelId="{150A79CC-068F-48EA-B3D2-E5A77FCF04C0}" type="presParOf" srcId="{6BE75448-396A-45C2-908D-11B6D720C0B2}" destId="{510089F0-CEB4-4A63-9A7D-A6AC7677A93D}" srcOrd="1" destOrd="0" presId="urn:microsoft.com/office/officeart/2018/2/layout/IconVerticalSolidList"/>
    <dgm:cxn modelId="{F0E532BE-B272-46CD-8D3F-C25A4409CF27}" type="presParOf" srcId="{6BE75448-396A-45C2-908D-11B6D720C0B2}" destId="{F0F42278-FC97-4B44-B156-39BFCDB82403}" srcOrd="2" destOrd="0" presId="urn:microsoft.com/office/officeart/2018/2/layout/IconVerticalSolidList"/>
    <dgm:cxn modelId="{CD031FD3-7769-4945-8560-1A0837EF03BC}" type="presParOf" srcId="{F0F42278-FC97-4B44-B156-39BFCDB82403}" destId="{5BE9F98E-4BBA-4360-8320-7BE8F790BE5E}" srcOrd="0" destOrd="0" presId="urn:microsoft.com/office/officeart/2018/2/layout/IconVerticalSolidList"/>
    <dgm:cxn modelId="{581C1BB9-9042-4614-9921-4FAE2E678726}" type="presParOf" srcId="{F0F42278-FC97-4B44-B156-39BFCDB82403}" destId="{1123C322-7CB7-49C7-966C-F00FF093FF1B}" srcOrd="1" destOrd="0" presId="urn:microsoft.com/office/officeart/2018/2/layout/IconVerticalSolidList"/>
    <dgm:cxn modelId="{6B7CE236-1422-4C09-BCF1-38C485671B20}" type="presParOf" srcId="{F0F42278-FC97-4B44-B156-39BFCDB82403}" destId="{7191563F-08CF-4D50-AAB2-750C4210F138}" srcOrd="2" destOrd="0" presId="urn:microsoft.com/office/officeart/2018/2/layout/IconVerticalSolidList"/>
    <dgm:cxn modelId="{8F2A4FA1-4FC7-462B-8823-71EB8221FC48}" type="presParOf" srcId="{F0F42278-FC97-4B44-B156-39BFCDB82403}" destId="{3D831029-B8B7-48DC-A4CF-12143835D9AC}" srcOrd="3" destOrd="0" presId="urn:microsoft.com/office/officeart/2018/2/layout/IconVerticalSolidList"/>
    <dgm:cxn modelId="{247E0FCA-5713-41EF-97CB-41EDE517F5D3}" type="presParOf" srcId="{F0F42278-FC97-4B44-B156-39BFCDB82403}" destId="{04490930-C80F-4F5A-B738-98C8DA83FD6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1EA135A-F58A-40E5-9896-8597DB24ABE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E1A80D6-3573-416D-9C0B-6786BD3B17EF}">
      <dgm:prSet/>
      <dgm:spPr/>
      <dgm:t>
        <a:bodyPr/>
        <a:lstStyle/>
        <a:p>
          <a:r>
            <a:rPr lang="en-US" dirty="0"/>
            <a:t>Father is a teacher</a:t>
          </a:r>
        </a:p>
      </dgm:t>
    </dgm:pt>
    <dgm:pt modelId="{1A429B43-707D-401C-8B5E-25F8CA240BFB}" type="parTrans" cxnId="{C44E28DA-6A28-4034-85E7-2DE9B37C6673}">
      <dgm:prSet/>
      <dgm:spPr/>
      <dgm:t>
        <a:bodyPr/>
        <a:lstStyle/>
        <a:p>
          <a:endParaRPr lang="en-US"/>
        </a:p>
      </dgm:t>
    </dgm:pt>
    <dgm:pt modelId="{65B21A78-118B-40D3-8531-E8D06983862E}" type="sibTrans" cxnId="{C44E28DA-6A28-4034-85E7-2DE9B37C6673}">
      <dgm:prSet/>
      <dgm:spPr/>
      <dgm:t>
        <a:bodyPr/>
        <a:lstStyle/>
        <a:p>
          <a:endParaRPr lang="en-US"/>
        </a:p>
      </dgm:t>
    </dgm:pt>
    <dgm:pt modelId="{E2D011A9-A08F-4E7F-8716-52AF7B117B50}">
      <dgm:prSet/>
      <dgm:spPr/>
      <dgm:t>
        <a:bodyPr/>
        <a:lstStyle/>
        <a:p>
          <a:r>
            <a:rPr lang="en-US" dirty="0"/>
            <a:t>Increase 1.50</a:t>
          </a:r>
        </a:p>
      </dgm:t>
    </dgm:pt>
    <dgm:pt modelId="{73734D83-84E8-43E7-88FD-C48AA5670FCE}" type="parTrans" cxnId="{A3FBA428-9E52-4C9E-936F-6F420088C812}">
      <dgm:prSet/>
      <dgm:spPr/>
      <dgm:t>
        <a:bodyPr/>
        <a:lstStyle/>
        <a:p>
          <a:endParaRPr lang="en-US"/>
        </a:p>
      </dgm:t>
    </dgm:pt>
    <dgm:pt modelId="{00C99A61-0669-4FCA-AE3C-0B766B061880}" type="sibTrans" cxnId="{A3FBA428-9E52-4C9E-936F-6F420088C812}">
      <dgm:prSet/>
      <dgm:spPr/>
      <dgm:t>
        <a:bodyPr/>
        <a:lstStyle/>
        <a:p>
          <a:endParaRPr lang="en-US"/>
        </a:p>
      </dgm:t>
    </dgm:pt>
    <dgm:pt modelId="{BC1A731F-61B8-4E36-BB8B-0C91DB92AFCF}">
      <dgm:prSet/>
      <dgm:spPr/>
      <dgm:t>
        <a:bodyPr/>
        <a:lstStyle/>
        <a:p>
          <a:r>
            <a:rPr lang="en-US" dirty="0"/>
            <a:t>Number of siblings is greater than or equal to 3 people</a:t>
          </a:r>
        </a:p>
      </dgm:t>
    </dgm:pt>
    <dgm:pt modelId="{20031DE1-2636-46FE-BA08-B131DA324C2A}" type="parTrans" cxnId="{40D38A7A-80F9-4F9D-A49F-A5E642B99B7E}">
      <dgm:prSet/>
      <dgm:spPr/>
      <dgm:t>
        <a:bodyPr/>
        <a:lstStyle/>
        <a:p>
          <a:endParaRPr lang="en-US"/>
        </a:p>
      </dgm:t>
    </dgm:pt>
    <dgm:pt modelId="{CE4F72B1-5217-43FD-9BB5-4D1673B997FB}" type="sibTrans" cxnId="{40D38A7A-80F9-4F9D-A49F-A5E642B99B7E}">
      <dgm:prSet/>
      <dgm:spPr/>
      <dgm:t>
        <a:bodyPr/>
        <a:lstStyle/>
        <a:p>
          <a:endParaRPr lang="en-US"/>
        </a:p>
      </dgm:t>
    </dgm:pt>
    <dgm:pt modelId="{A24FDB96-2AB8-4B45-81BF-64B41E23BBD4}">
      <dgm:prSet/>
      <dgm:spPr/>
      <dgm:t>
        <a:bodyPr/>
        <a:lstStyle/>
        <a:p>
          <a:r>
            <a:rPr lang="en-US"/>
            <a:t>Decrease 0.45</a:t>
          </a:r>
        </a:p>
      </dgm:t>
    </dgm:pt>
    <dgm:pt modelId="{D4400F4E-4918-4670-9612-E94086E3039F}" type="parTrans" cxnId="{7D83A50C-2D47-4410-AB4F-0414357F3C35}">
      <dgm:prSet/>
      <dgm:spPr/>
      <dgm:t>
        <a:bodyPr/>
        <a:lstStyle/>
        <a:p>
          <a:endParaRPr lang="en-US"/>
        </a:p>
      </dgm:t>
    </dgm:pt>
    <dgm:pt modelId="{6D62B5D4-D2C4-478C-8A31-1DF4C1AEA907}" type="sibTrans" cxnId="{7D83A50C-2D47-4410-AB4F-0414357F3C35}">
      <dgm:prSet/>
      <dgm:spPr/>
      <dgm:t>
        <a:bodyPr/>
        <a:lstStyle/>
        <a:p>
          <a:endParaRPr lang="en-US"/>
        </a:p>
      </dgm:t>
    </dgm:pt>
    <dgm:pt modelId="{01B2EBAE-F342-4B8F-882A-42A58BE210EF}">
      <dgm:prSet/>
      <dgm:spPr/>
      <dgm:t>
        <a:bodyPr/>
        <a:lstStyle/>
        <a:p>
          <a:r>
            <a:rPr lang="en-US"/>
            <a:t>In a romantic relationship</a:t>
          </a:r>
        </a:p>
      </dgm:t>
    </dgm:pt>
    <dgm:pt modelId="{34A7A257-8955-4360-939A-F7283FD700FA}" type="parTrans" cxnId="{CCB7BC4F-54F7-4421-AD76-DA884B787C0E}">
      <dgm:prSet/>
      <dgm:spPr/>
      <dgm:t>
        <a:bodyPr/>
        <a:lstStyle/>
        <a:p>
          <a:endParaRPr lang="en-US"/>
        </a:p>
      </dgm:t>
    </dgm:pt>
    <dgm:pt modelId="{757F1EEB-F392-465F-8F3B-2E442231582B}" type="sibTrans" cxnId="{CCB7BC4F-54F7-4421-AD76-DA884B787C0E}">
      <dgm:prSet/>
      <dgm:spPr/>
      <dgm:t>
        <a:bodyPr/>
        <a:lstStyle/>
        <a:p>
          <a:endParaRPr lang="en-US"/>
        </a:p>
      </dgm:t>
    </dgm:pt>
    <dgm:pt modelId="{5BB53A28-7ED9-47B4-9525-8FC8C55DF8C6}">
      <dgm:prSet/>
      <dgm:spPr/>
      <dgm:t>
        <a:bodyPr/>
        <a:lstStyle/>
        <a:p>
          <a:r>
            <a:rPr lang="en-US"/>
            <a:t>Decrease 0.48</a:t>
          </a:r>
        </a:p>
      </dgm:t>
    </dgm:pt>
    <dgm:pt modelId="{5E3FF4C2-2144-483F-820A-D6D08A8AD25A}" type="parTrans" cxnId="{812D128E-FDE3-4289-9D6C-10C94C3B57A5}">
      <dgm:prSet/>
      <dgm:spPr/>
      <dgm:t>
        <a:bodyPr/>
        <a:lstStyle/>
        <a:p>
          <a:endParaRPr lang="en-US"/>
        </a:p>
      </dgm:t>
    </dgm:pt>
    <dgm:pt modelId="{81F69D8E-786D-43DB-B963-D0E0BEF8FBDC}" type="sibTrans" cxnId="{812D128E-FDE3-4289-9D6C-10C94C3B57A5}">
      <dgm:prSet/>
      <dgm:spPr/>
      <dgm:t>
        <a:bodyPr/>
        <a:lstStyle/>
        <a:p>
          <a:endParaRPr lang="en-US"/>
        </a:p>
      </dgm:t>
    </dgm:pt>
    <dgm:pt modelId="{63455281-260E-4962-8C2E-8687C2923AA0}">
      <dgm:prSet/>
      <dgm:spPr/>
      <dgm:t>
        <a:bodyPr/>
        <a:lstStyle/>
        <a:p>
          <a:r>
            <a:rPr lang="en-US"/>
            <a:t>1 level increase in the amount a student goes out</a:t>
          </a:r>
        </a:p>
      </dgm:t>
    </dgm:pt>
    <dgm:pt modelId="{9DC17DC3-42A1-4FE5-88BB-39AC59E1C90B}" type="parTrans" cxnId="{A1477F6F-7C04-4DA0-BC16-591F0BB3A882}">
      <dgm:prSet/>
      <dgm:spPr/>
      <dgm:t>
        <a:bodyPr/>
        <a:lstStyle/>
        <a:p>
          <a:endParaRPr lang="en-US"/>
        </a:p>
      </dgm:t>
    </dgm:pt>
    <dgm:pt modelId="{08D36CAA-7118-46D2-A603-E6BD259CAE31}" type="sibTrans" cxnId="{A1477F6F-7C04-4DA0-BC16-591F0BB3A882}">
      <dgm:prSet/>
      <dgm:spPr/>
      <dgm:t>
        <a:bodyPr/>
        <a:lstStyle/>
        <a:p>
          <a:endParaRPr lang="en-US"/>
        </a:p>
      </dgm:t>
    </dgm:pt>
    <dgm:pt modelId="{4E8E9F3F-6955-4C54-B9AA-BD3F9A26B224}">
      <dgm:prSet/>
      <dgm:spPr/>
      <dgm:t>
        <a:bodyPr/>
        <a:lstStyle/>
        <a:p>
          <a:r>
            <a:rPr lang="en-US"/>
            <a:t>Decrease 0.19</a:t>
          </a:r>
        </a:p>
      </dgm:t>
    </dgm:pt>
    <dgm:pt modelId="{0E227904-2E67-4072-97DF-D2640FDE6144}" type="parTrans" cxnId="{C50404A5-8991-4E6B-AABA-9A6677B3FB93}">
      <dgm:prSet/>
      <dgm:spPr/>
      <dgm:t>
        <a:bodyPr/>
        <a:lstStyle/>
        <a:p>
          <a:endParaRPr lang="en-US"/>
        </a:p>
      </dgm:t>
    </dgm:pt>
    <dgm:pt modelId="{F0730E90-8086-4F3B-8E5C-2AA0CEAE110A}" type="sibTrans" cxnId="{C50404A5-8991-4E6B-AABA-9A6677B3FB93}">
      <dgm:prSet/>
      <dgm:spPr/>
      <dgm:t>
        <a:bodyPr/>
        <a:lstStyle/>
        <a:p>
          <a:endParaRPr lang="en-US"/>
        </a:p>
      </dgm:t>
    </dgm:pt>
    <dgm:pt modelId="{ADB3D662-5C5A-4B11-8715-5BE04F0F4331}">
      <dgm:prSet/>
      <dgm:spPr/>
      <dgm:t>
        <a:bodyPr/>
        <a:lstStyle/>
        <a:p>
          <a:r>
            <a:rPr lang="en-US" dirty="0"/>
            <a:t>1 level increase in health rating </a:t>
          </a:r>
          <a:br>
            <a:rPr lang="en-US" dirty="0"/>
          </a:br>
          <a:r>
            <a:rPr lang="en-US" dirty="0"/>
            <a:t>(5 = very healthy)</a:t>
          </a:r>
        </a:p>
      </dgm:t>
    </dgm:pt>
    <dgm:pt modelId="{BEB9037B-C5C3-4C7E-9813-2E598E9A5ECD}" type="parTrans" cxnId="{CC12EE4D-FFA3-4143-BBD8-40E7888DA539}">
      <dgm:prSet/>
      <dgm:spPr/>
      <dgm:t>
        <a:bodyPr/>
        <a:lstStyle/>
        <a:p>
          <a:endParaRPr lang="en-US"/>
        </a:p>
      </dgm:t>
    </dgm:pt>
    <dgm:pt modelId="{10BDBD2A-E68C-47B6-8B93-85D9406DCFD4}" type="sibTrans" cxnId="{CC12EE4D-FFA3-4143-BBD8-40E7888DA539}">
      <dgm:prSet/>
      <dgm:spPr/>
      <dgm:t>
        <a:bodyPr/>
        <a:lstStyle/>
        <a:p>
          <a:endParaRPr lang="en-US"/>
        </a:p>
      </dgm:t>
    </dgm:pt>
    <dgm:pt modelId="{BE00EB3F-C54F-4E92-8D6B-5CFDCA9298E7}">
      <dgm:prSet/>
      <dgm:spPr/>
      <dgm:t>
        <a:bodyPr/>
        <a:lstStyle/>
        <a:p>
          <a:r>
            <a:rPr lang="en-US"/>
            <a:t>Decrease 0.14</a:t>
          </a:r>
        </a:p>
      </dgm:t>
    </dgm:pt>
    <dgm:pt modelId="{8014E1AD-E169-41A8-AA6B-24E4E832537A}" type="parTrans" cxnId="{BE83ECA9-90C4-4FC6-941F-6EBD9B5CB81D}">
      <dgm:prSet/>
      <dgm:spPr/>
      <dgm:t>
        <a:bodyPr/>
        <a:lstStyle/>
        <a:p>
          <a:endParaRPr lang="en-US"/>
        </a:p>
      </dgm:t>
    </dgm:pt>
    <dgm:pt modelId="{ABD273C2-6A95-448A-9E2A-B01DE7928249}" type="sibTrans" cxnId="{BE83ECA9-90C4-4FC6-941F-6EBD9B5CB81D}">
      <dgm:prSet/>
      <dgm:spPr/>
      <dgm:t>
        <a:bodyPr/>
        <a:lstStyle/>
        <a:p>
          <a:endParaRPr lang="en-US"/>
        </a:p>
      </dgm:t>
    </dgm:pt>
    <dgm:pt modelId="{BDD45509-BE47-4C53-9060-23125C83996E}">
      <dgm:prSet/>
      <dgm:spPr/>
      <dgm:t>
        <a:bodyPr/>
        <a:lstStyle/>
        <a:p>
          <a:r>
            <a:rPr lang="en-US"/>
            <a:t>Interaction between urban address and internet access at home</a:t>
          </a:r>
        </a:p>
      </dgm:t>
    </dgm:pt>
    <dgm:pt modelId="{8546A1CA-EACF-450E-A324-0D7D3B553177}" type="parTrans" cxnId="{5A308FCA-676F-46BD-9171-49981E81FB1F}">
      <dgm:prSet/>
      <dgm:spPr/>
      <dgm:t>
        <a:bodyPr/>
        <a:lstStyle/>
        <a:p>
          <a:endParaRPr lang="en-US"/>
        </a:p>
      </dgm:t>
    </dgm:pt>
    <dgm:pt modelId="{6CEBB145-35E3-4B0D-BCE1-7463BB728F26}" type="sibTrans" cxnId="{5A308FCA-676F-46BD-9171-49981E81FB1F}">
      <dgm:prSet/>
      <dgm:spPr/>
      <dgm:t>
        <a:bodyPr/>
        <a:lstStyle/>
        <a:p>
          <a:endParaRPr lang="en-US"/>
        </a:p>
      </dgm:t>
    </dgm:pt>
    <dgm:pt modelId="{326D2573-048B-408F-B06B-448964FAC298}">
      <dgm:prSet/>
      <dgm:spPr/>
      <dgm:t>
        <a:bodyPr/>
        <a:lstStyle/>
        <a:p>
          <a:r>
            <a:rPr lang="en-US"/>
            <a:t>Increase 1.46</a:t>
          </a:r>
        </a:p>
      </dgm:t>
    </dgm:pt>
    <dgm:pt modelId="{B3B9846F-04E7-41F2-806E-882B22AD16AE}" type="parTrans" cxnId="{A6F7B8FB-0C31-4E18-91ED-721996416613}">
      <dgm:prSet/>
      <dgm:spPr/>
      <dgm:t>
        <a:bodyPr/>
        <a:lstStyle/>
        <a:p>
          <a:endParaRPr lang="en-US"/>
        </a:p>
      </dgm:t>
    </dgm:pt>
    <dgm:pt modelId="{2A51E858-E566-478B-BBCE-11D64F9283D1}" type="sibTrans" cxnId="{A6F7B8FB-0C31-4E18-91ED-721996416613}">
      <dgm:prSet/>
      <dgm:spPr/>
      <dgm:t>
        <a:bodyPr/>
        <a:lstStyle/>
        <a:p>
          <a:endParaRPr lang="en-US"/>
        </a:p>
      </dgm:t>
    </dgm:pt>
    <dgm:pt modelId="{07CA7096-83C9-416C-BA26-30A36F5855D5}" type="pres">
      <dgm:prSet presAssocID="{A1EA135A-F58A-40E5-9896-8597DB24ABEE}" presName="root" presStyleCnt="0">
        <dgm:presLayoutVars>
          <dgm:dir/>
          <dgm:resizeHandles val="exact"/>
        </dgm:presLayoutVars>
      </dgm:prSet>
      <dgm:spPr/>
    </dgm:pt>
    <dgm:pt modelId="{939230E3-6C66-4FBF-950E-61CC3C636214}" type="pres">
      <dgm:prSet presAssocID="{BE1A80D6-3573-416D-9C0B-6786BD3B17EF}" presName="compNode" presStyleCnt="0"/>
      <dgm:spPr/>
    </dgm:pt>
    <dgm:pt modelId="{89A31011-EC75-4DB6-B8B4-E3CB59796F97}" type="pres">
      <dgm:prSet presAssocID="{BE1A80D6-3573-416D-9C0B-6786BD3B17EF}" presName="bgRect" presStyleLbl="bgShp" presStyleIdx="0" presStyleCnt="6"/>
      <dgm:spPr/>
    </dgm:pt>
    <dgm:pt modelId="{19AF234C-A4BC-4965-8BDE-3DB7E2A3B9A3}" type="pres">
      <dgm:prSet presAssocID="{BE1A80D6-3573-416D-9C0B-6786BD3B17E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C698A1C4-B620-4473-91FA-219EB5096903}" type="pres">
      <dgm:prSet presAssocID="{BE1A80D6-3573-416D-9C0B-6786BD3B17EF}" presName="spaceRect" presStyleCnt="0"/>
      <dgm:spPr/>
    </dgm:pt>
    <dgm:pt modelId="{32248AB2-1D13-4362-B3DE-9EFD3F05FE1C}" type="pres">
      <dgm:prSet presAssocID="{BE1A80D6-3573-416D-9C0B-6786BD3B17EF}" presName="parTx" presStyleLbl="revTx" presStyleIdx="0" presStyleCnt="12">
        <dgm:presLayoutVars>
          <dgm:chMax val="0"/>
          <dgm:chPref val="0"/>
        </dgm:presLayoutVars>
      </dgm:prSet>
      <dgm:spPr/>
    </dgm:pt>
    <dgm:pt modelId="{6EA1182D-62BD-401E-BE47-E80DFE3DF4BB}" type="pres">
      <dgm:prSet presAssocID="{BE1A80D6-3573-416D-9C0B-6786BD3B17EF}" presName="desTx" presStyleLbl="revTx" presStyleIdx="1" presStyleCnt="12">
        <dgm:presLayoutVars/>
      </dgm:prSet>
      <dgm:spPr/>
    </dgm:pt>
    <dgm:pt modelId="{AD4429F3-AF35-4EA0-A383-B245868FBAAD}" type="pres">
      <dgm:prSet presAssocID="{65B21A78-118B-40D3-8531-E8D06983862E}" presName="sibTrans" presStyleCnt="0"/>
      <dgm:spPr/>
    </dgm:pt>
    <dgm:pt modelId="{401587DC-9ECF-4AAE-A70A-E14B546C9CF8}" type="pres">
      <dgm:prSet presAssocID="{BC1A731F-61B8-4E36-BB8B-0C91DB92AFCF}" presName="compNode" presStyleCnt="0"/>
      <dgm:spPr/>
    </dgm:pt>
    <dgm:pt modelId="{76A1973E-FE9F-4321-98DF-040DE6BAE02C}" type="pres">
      <dgm:prSet presAssocID="{BC1A731F-61B8-4E36-BB8B-0C91DB92AFCF}" presName="bgRect" presStyleLbl="bgShp" presStyleIdx="1" presStyleCnt="6"/>
      <dgm:spPr/>
    </dgm:pt>
    <dgm:pt modelId="{E1B575C7-C9BD-4BFD-85AC-E25885C67784}" type="pres">
      <dgm:prSet presAssocID="{BC1A731F-61B8-4E36-BB8B-0C91DB92AFC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mily with two children"/>
        </a:ext>
      </dgm:extLst>
    </dgm:pt>
    <dgm:pt modelId="{03C23DF8-9BFD-45CC-A6A9-294E6130838A}" type="pres">
      <dgm:prSet presAssocID="{BC1A731F-61B8-4E36-BB8B-0C91DB92AFCF}" presName="spaceRect" presStyleCnt="0"/>
      <dgm:spPr/>
    </dgm:pt>
    <dgm:pt modelId="{7B0F0ECD-D61D-49BD-8588-182FB6FDB332}" type="pres">
      <dgm:prSet presAssocID="{BC1A731F-61B8-4E36-BB8B-0C91DB92AFCF}" presName="parTx" presStyleLbl="revTx" presStyleIdx="2" presStyleCnt="12">
        <dgm:presLayoutVars>
          <dgm:chMax val="0"/>
          <dgm:chPref val="0"/>
        </dgm:presLayoutVars>
      </dgm:prSet>
      <dgm:spPr/>
    </dgm:pt>
    <dgm:pt modelId="{F3FBFFF8-3E15-46DD-91B3-3F3F7DECCF7B}" type="pres">
      <dgm:prSet presAssocID="{BC1A731F-61B8-4E36-BB8B-0C91DB92AFCF}" presName="desTx" presStyleLbl="revTx" presStyleIdx="3" presStyleCnt="12">
        <dgm:presLayoutVars/>
      </dgm:prSet>
      <dgm:spPr/>
    </dgm:pt>
    <dgm:pt modelId="{F6311E89-D273-466B-B777-321999BA5A29}" type="pres">
      <dgm:prSet presAssocID="{CE4F72B1-5217-43FD-9BB5-4D1673B997FB}" presName="sibTrans" presStyleCnt="0"/>
      <dgm:spPr/>
    </dgm:pt>
    <dgm:pt modelId="{7D59ECC9-7584-4796-8688-5FD4879A6B69}" type="pres">
      <dgm:prSet presAssocID="{01B2EBAE-F342-4B8F-882A-42A58BE210EF}" presName="compNode" presStyleCnt="0"/>
      <dgm:spPr/>
    </dgm:pt>
    <dgm:pt modelId="{3E3B0BF9-62EF-427D-8DD2-78A14DD1D5F6}" type="pres">
      <dgm:prSet presAssocID="{01B2EBAE-F342-4B8F-882A-42A58BE210EF}" presName="bgRect" presStyleLbl="bgShp" presStyleIdx="2" presStyleCnt="6"/>
      <dgm:spPr/>
    </dgm:pt>
    <dgm:pt modelId="{21DE2FDA-5BC1-4711-9707-380EE917F2BA}" type="pres">
      <dgm:prSet presAssocID="{01B2EBAE-F342-4B8F-882A-42A58BE210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ve Letter"/>
        </a:ext>
      </dgm:extLst>
    </dgm:pt>
    <dgm:pt modelId="{9482560D-95E3-402B-8F14-803DAE597DD5}" type="pres">
      <dgm:prSet presAssocID="{01B2EBAE-F342-4B8F-882A-42A58BE210EF}" presName="spaceRect" presStyleCnt="0"/>
      <dgm:spPr/>
    </dgm:pt>
    <dgm:pt modelId="{DD6D981B-E116-4741-A7C2-AB6AB4BD15A1}" type="pres">
      <dgm:prSet presAssocID="{01B2EBAE-F342-4B8F-882A-42A58BE210EF}" presName="parTx" presStyleLbl="revTx" presStyleIdx="4" presStyleCnt="12">
        <dgm:presLayoutVars>
          <dgm:chMax val="0"/>
          <dgm:chPref val="0"/>
        </dgm:presLayoutVars>
      </dgm:prSet>
      <dgm:spPr/>
    </dgm:pt>
    <dgm:pt modelId="{E4A0E32D-C6A6-4A70-8EEA-DB07E518026A}" type="pres">
      <dgm:prSet presAssocID="{01B2EBAE-F342-4B8F-882A-42A58BE210EF}" presName="desTx" presStyleLbl="revTx" presStyleIdx="5" presStyleCnt="12">
        <dgm:presLayoutVars/>
      </dgm:prSet>
      <dgm:spPr/>
    </dgm:pt>
    <dgm:pt modelId="{7465E218-BCF1-49D2-9744-F905DDC3C187}" type="pres">
      <dgm:prSet presAssocID="{757F1EEB-F392-465F-8F3B-2E442231582B}" presName="sibTrans" presStyleCnt="0"/>
      <dgm:spPr/>
    </dgm:pt>
    <dgm:pt modelId="{C18FCE04-D42D-434C-A032-42788A160D0F}" type="pres">
      <dgm:prSet presAssocID="{63455281-260E-4962-8C2E-8687C2923AA0}" presName="compNode" presStyleCnt="0"/>
      <dgm:spPr/>
    </dgm:pt>
    <dgm:pt modelId="{5EDE2DBD-9C0A-4666-95C5-196C0A65956E}" type="pres">
      <dgm:prSet presAssocID="{63455281-260E-4962-8C2E-8687C2923AA0}" presName="bgRect" presStyleLbl="bgShp" presStyleIdx="3" presStyleCnt="6"/>
      <dgm:spPr/>
    </dgm:pt>
    <dgm:pt modelId="{AEA39692-E3CB-4E42-AEDC-E5A47600C374}" type="pres">
      <dgm:prSet presAssocID="{63455281-260E-4962-8C2E-8687C2923AA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mpagne glasses"/>
        </a:ext>
      </dgm:extLst>
    </dgm:pt>
    <dgm:pt modelId="{3E5F15E6-6874-4511-A939-377E4DF7E9D2}" type="pres">
      <dgm:prSet presAssocID="{63455281-260E-4962-8C2E-8687C2923AA0}" presName="spaceRect" presStyleCnt="0"/>
      <dgm:spPr/>
    </dgm:pt>
    <dgm:pt modelId="{33A57DD0-4563-4F38-B70D-F363B8C72DD4}" type="pres">
      <dgm:prSet presAssocID="{63455281-260E-4962-8C2E-8687C2923AA0}" presName="parTx" presStyleLbl="revTx" presStyleIdx="6" presStyleCnt="12">
        <dgm:presLayoutVars>
          <dgm:chMax val="0"/>
          <dgm:chPref val="0"/>
        </dgm:presLayoutVars>
      </dgm:prSet>
      <dgm:spPr/>
    </dgm:pt>
    <dgm:pt modelId="{D660F98A-0303-43F4-B4AE-E29B356DBDE7}" type="pres">
      <dgm:prSet presAssocID="{63455281-260E-4962-8C2E-8687C2923AA0}" presName="desTx" presStyleLbl="revTx" presStyleIdx="7" presStyleCnt="12">
        <dgm:presLayoutVars/>
      </dgm:prSet>
      <dgm:spPr/>
    </dgm:pt>
    <dgm:pt modelId="{A651F83C-2017-4633-883D-86D2E0D32168}" type="pres">
      <dgm:prSet presAssocID="{08D36CAA-7118-46D2-A603-E6BD259CAE31}" presName="sibTrans" presStyleCnt="0"/>
      <dgm:spPr/>
    </dgm:pt>
    <dgm:pt modelId="{1FB37219-0EA7-448A-8ED5-DB177A619A51}" type="pres">
      <dgm:prSet presAssocID="{ADB3D662-5C5A-4B11-8715-5BE04F0F4331}" presName="compNode" presStyleCnt="0"/>
      <dgm:spPr/>
    </dgm:pt>
    <dgm:pt modelId="{D706035D-68C9-4CF4-9B3C-FAB8EAA897E5}" type="pres">
      <dgm:prSet presAssocID="{ADB3D662-5C5A-4B11-8715-5BE04F0F4331}" presName="bgRect" presStyleLbl="bgShp" presStyleIdx="4" presStyleCnt="6"/>
      <dgm:spPr/>
    </dgm:pt>
    <dgm:pt modelId="{3A6F3CAE-BAA8-4483-A04A-5D7A63AD6790}" type="pres">
      <dgm:prSet presAssocID="{ADB3D662-5C5A-4B11-8715-5BE04F0F433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C0031611-562D-4D36-AF92-A37D87274C03}" type="pres">
      <dgm:prSet presAssocID="{ADB3D662-5C5A-4B11-8715-5BE04F0F4331}" presName="spaceRect" presStyleCnt="0"/>
      <dgm:spPr/>
    </dgm:pt>
    <dgm:pt modelId="{1B4F0C30-6112-47BD-967F-9BFA8772C5FE}" type="pres">
      <dgm:prSet presAssocID="{ADB3D662-5C5A-4B11-8715-5BE04F0F4331}" presName="parTx" presStyleLbl="revTx" presStyleIdx="8" presStyleCnt="12">
        <dgm:presLayoutVars>
          <dgm:chMax val="0"/>
          <dgm:chPref val="0"/>
        </dgm:presLayoutVars>
      </dgm:prSet>
      <dgm:spPr/>
    </dgm:pt>
    <dgm:pt modelId="{94BA62AA-30D3-4B34-B3F3-0D8B7D080F1A}" type="pres">
      <dgm:prSet presAssocID="{ADB3D662-5C5A-4B11-8715-5BE04F0F4331}" presName="desTx" presStyleLbl="revTx" presStyleIdx="9" presStyleCnt="12">
        <dgm:presLayoutVars/>
      </dgm:prSet>
      <dgm:spPr/>
    </dgm:pt>
    <dgm:pt modelId="{61449C7E-187E-4E8F-B155-95C73B53EF0C}" type="pres">
      <dgm:prSet presAssocID="{10BDBD2A-E68C-47B6-8B93-85D9406DCFD4}" presName="sibTrans" presStyleCnt="0"/>
      <dgm:spPr/>
    </dgm:pt>
    <dgm:pt modelId="{5AC5C6B7-FC7B-43C4-94AC-27931CCCF569}" type="pres">
      <dgm:prSet presAssocID="{BDD45509-BE47-4C53-9060-23125C83996E}" presName="compNode" presStyleCnt="0"/>
      <dgm:spPr/>
    </dgm:pt>
    <dgm:pt modelId="{BDDFDC8E-5D8E-4187-8FC9-739F9A1DB820}" type="pres">
      <dgm:prSet presAssocID="{BDD45509-BE47-4C53-9060-23125C83996E}" presName="bgRect" presStyleLbl="bgShp" presStyleIdx="5" presStyleCnt="6"/>
      <dgm:spPr/>
    </dgm:pt>
    <dgm:pt modelId="{C101A917-F01D-4E65-8554-50BD2EE9BC3D}" type="pres">
      <dgm:prSet presAssocID="{BDD45509-BE47-4C53-9060-23125C83996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EFC6A0F5-8959-4493-AB1A-290A401A99A3}" type="pres">
      <dgm:prSet presAssocID="{BDD45509-BE47-4C53-9060-23125C83996E}" presName="spaceRect" presStyleCnt="0"/>
      <dgm:spPr/>
    </dgm:pt>
    <dgm:pt modelId="{735B50A3-6541-4E04-A171-127B489707B6}" type="pres">
      <dgm:prSet presAssocID="{BDD45509-BE47-4C53-9060-23125C83996E}" presName="parTx" presStyleLbl="revTx" presStyleIdx="10" presStyleCnt="12">
        <dgm:presLayoutVars>
          <dgm:chMax val="0"/>
          <dgm:chPref val="0"/>
        </dgm:presLayoutVars>
      </dgm:prSet>
      <dgm:spPr/>
    </dgm:pt>
    <dgm:pt modelId="{B3FC6AE7-8053-482F-BF7E-08A3C534576D}" type="pres">
      <dgm:prSet presAssocID="{BDD45509-BE47-4C53-9060-23125C83996E}" presName="desTx" presStyleLbl="revTx" presStyleIdx="11" presStyleCnt="12">
        <dgm:presLayoutVars/>
      </dgm:prSet>
      <dgm:spPr/>
    </dgm:pt>
  </dgm:ptLst>
  <dgm:cxnLst>
    <dgm:cxn modelId="{7D83A50C-2D47-4410-AB4F-0414357F3C35}" srcId="{BC1A731F-61B8-4E36-BB8B-0C91DB92AFCF}" destId="{A24FDB96-2AB8-4B45-81BF-64B41E23BBD4}" srcOrd="0" destOrd="0" parTransId="{D4400F4E-4918-4670-9612-E94086E3039F}" sibTransId="{6D62B5D4-D2C4-478C-8A31-1DF4C1AEA907}"/>
    <dgm:cxn modelId="{03F70217-2357-43A9-850A-3F1D3E222B70}" type="presOf" srcId="{A1EA135A-F58A-40E5-9896-8597DB24ABEE}" destId="{07CA7096-83C9-416C-BA26-30A36F5855D5}" srcOrd="0" destOrd="0" presId="urn:microsoft.com/office/officeart/2018/2/layout/IconVerticalSolidList"/>
    <dgm:cxn modelId="{18BFF920-544F-463E-B1FC-21F95450D5BC}" type="presOf" srcId="{ADB3D662-5C5A-4B11-8715-5BE04F0F4331}" destId="{1B4F0C30-6112-47BD-967F-9BFA8772C5FE}" srcOrd="0" destOrd="0" presId="urn:microsoft.com/office/officeart/2018/2/layout/IconVerticalSolidList"/>
    <dgm:cxn modelId="{A3FBA428-9E52-4C9E-936F-6F420088C812}" srcId="{BE1A80D6-3573-416D-9C0B-6786BD3B17EF}" destId="{E2D011A9-A08F-4E7F-8716-52AF7B117B50}" srcOrd="0" destOrd="0" parTransId="{73734D83-84E8-43E7-88FD-C48AA5670FCE}" sibTransId="{00C99A61-0669-4FCA-AE3C-0B766B061880}"/>
    <dgm:cxn modelId="{F425DC46-6902-44A4-BFCF-0421DCA70846}" type="presOf" srcId="{326D2573-048B-408F-B06B-448964FAC298}" destId="{B3FC6AE7-8053-482F-BF7E-08A3C534576D}" srcOrd="0" destOrd="0" presId="urn:microsoft.com/office/officeart/2018/2/layout/IconVerticalSolidList"/>
    <dgm:cxn modelId="{166FA74B-3D64-4ED9-9A5E-82A6ED9C2FE3}" type="presOf" srcId="{01B2EBAE-F342-4B8F-882A-42A58BE210EF}" destId="{DD6D981B-E116-4741-A7C2-AB6AB4BD15A1}" srcOrd="0" destOrd="0" presId="urn:microsoft.com/office/officeart/2018/2/layout/IconVerticalSolidList"/>
    <dgm:cxn modelId="{CC12EE4D-FFA3-4143-BBD8-40E7888DA539}" srcId="{A1EA135A-F58A-40E5-9896-8597DB24ABEE}" destId="{ADB3D662-5C5A-4B11-8715-5BE04F0F4331}" srcOrd="4" destOrd="0" parTransId="{BEB9037B-C5C3-4C7E-9813-2E598E9A5ECD}" sibTransId="{10BDBD2A-E68C-47B6-8B93-85D9406DCFD4}"/>
    <dgm:cxn modelId="{CCB7BC4F-54F7-4421-AD76-DA884B787C0E}" srcId="{A1EA135A-F58A-40E5-9896-8597DB24ABEE}" destId="{01B2EBAE-F342-4B8F-882A-42A58BE210EF}" srcOrd="2" destOrd="0" parTransId="{34A7A257-8955-4360-939A-F7283FD700FA}" sibTransId="{757F1EEB-F392-465F-8F3B-2E442231582B}"/>
    <dgm:cxn modelId="{3D8E6569-C829-4CD3-9A1A-32576AD1B561}" type="presOf" srcId="{E2D011A9-A08F-4E7F-8716-52AF7B117B50}" destId="{6EA1182D-62BD-401E-BE47-E80DFE3DF4BB}" srcOrd="0" destOrd="0" presId="urn:microsoft.com/office/officeart/2018/2/layout/IconVerticalSolidList"/>
    <dgm:cxn modelId="{A1477F6F-7C04-4DA0-BC16-591F0BB3A882}" srcId="{A1EA135A-F58A-40E5-9896-8597DB24ABEE}" destId="{63455281-260E-4962-8C2E-8687C2923AA0}" srcOrd="3" destOrd="0" parTransId="{9DC17DC3-42A1-4FE5-88BB-39AC59E1C90B}" sibTransId="{08D36CAA-7118-46D2-A603-E6BD259CAE31}"/>
    <dgm:cxn modelId="{40D38A7A-80F9-4F9D-A49F-A5E642B99B7E}" srcId="{A1EA135A-F58A-40E5-9896-8597DB24ABEE}" destId="{BC1A731F-61B8-4E36-BB8B-0C91DB92AFCF}" srcOrd="1" destOrd="0" parTransId="{20031DE1-2636-46FE-BA08-B131DA324C2A}" sibTransId="{CE4F72B1-5217-43FD-9BB5-4D1673B997FB}"/>
    <dgm:cxn modelId="{6FFDF27D-16D6-4496-B10C-E15EE4563A98}" type="presOf" srcId="{BE00EB3F-C54F-4E92-8D6B-5CFDCA9298E7}" destId="{94BA62AA-30D3-4B34-B3F3-0D8B7D080F1A}" srcOrd="0" destOrd="0" presId="urn:microsoft.com/office/officeart/2018/2/layout/IconVerticalSolidList"/>
    <dgm:cxn modelId="{95A8F389-E154-4EE3-8441-45D7D94442B3}" type="presOf" srcId="{BC1A731F-61B8-4E36-BB8B-0C91DB92AFCF}" destId="{7B0F0ECD-D61D-49BD-8588-182FB6FDB332}" srcOrd="0" destOrd="0" presId="urn:microsoft.com/office/officeart/2018/2/layout/IconVerticalSolidList"/>
    <dgm:cxn modelId="{812D128E-FDE3-4289-9D6C-10C94C3B57A5}" srcId="{01B2EBAE-F342-4B8F-882A-42A58BE210EF}" destId="{5BB53A28-7ED9-47B4-9525-8FC8C55DF8C6}" srcOrd="0" destOrd="0" parTransId="{5E3FF4C2-2144-483F-820A-D6D08A8AD25A}" sibTransId="{81F69D8E-786D-43DB-B963-D0E0BEF8FBDC}"/>
    <dgm:cxn modelId="{CEB76A93-5D93-4139-8050-D374FD37B12B}" type="presOf" srcId="{BE1A80D6-3573-416D-9C0B-6786BD3B17EF}" destId="{32248AB2-1D13-4362-B3DE-9EFD3F05FE1C}" srcOrd="0" destOrd="0" presId="urn:microsoft.com/office/officeart/2018/2/layout/IconVerticalSolidList"/>
    <dgm:cxn modelId="{3EE56995-F0EF-4AE8-ABD8-6ED976467152}" type="presOf" srcId="{4E8E9F3F-6955-4C54-B9AA-BD3F9A26B224}" destId="{D660F98A-0303-43F4-B4AE-E29B356DBDE7}" srcOrd="0" destOrd="0" presId="urn:microsoft.com/office/officeart/2018/2/layout/IconVerticalSolidList"/>
    <dgm:cxn modelId="{C50404A5-8991-4E6B-AABA-9A6677B3FB93}" srcId="{63455281-260E-4962-8C2E-8687C2923AA0}" destId="{4E8E9F3F-6955-4C54-B9AA-BD3F9A26B224}" srcOrd="0" destOrd="0" parTransId="{0E227904-2E67-4072-97DF-D2640FDE6144}" sibTransId="{F0730E90-8086-4F3B-8E5C-2AA0CEAE110A}"/>
    <dgm:cxn modelId="{442D42A9-DF9A-4662-994B-9773DBE84B75}" type="presOf" srcId="{A24FDB96-2AB8-4B45-81BF-64B41E23BBD4}" destId="{F3FBFFF8-3E15-46DD-91B3-3F3F7DECCF7B}" srcOrd="0" destOrd="0" presId="urn:microsoft.com/office/officeart/2018/2/layout/IconVerticalSolidList"/>
    <dgm:cxn modelId="{BE83ECA9-90C4-4FC6-941F-6EBD9B5CB81D}" srcId="{ADB3D662-5C5A-4B11-8715-5BE04F0F4331}" destId="{BE00EB3F-C54F-4E92-8D6B-5CFDCA9298E7}" srcOrd="0" destOrd="0" parTransId="{8014E1AD-E169-41A8-AA6B-24E4E832537A}" sibTransId="{ABD273C2-6A95-448A-9E2A-B01DE7928249}"/>
    <dgm:cxn modelId="{EAE577B2-6238-4FAE-8E11-911A59358577}" type="presOf" srcId="{63455281-260E-4962-8C2E-8687C2923AA0}" destId="{33A57DD0-4563-4F38-B70D-F363B8C72DD4}" srcOrd="0" destOrd="0" presId="urn:microsoft.com/office/officeart/2018/2/layout/IconVerticalSolidList"/>
    <dgm:cxn modelId="{CBD56AB3-FCDB-4A73-A815-ED2DF0F016ED}" type="presOf" srcId="{BDD45509-BE47-4C53-9060-23125C83996E}" destId="{735B50A3-6541-4E04-A171-127B489707B6}" srcOrd="0" destOrd="0" presId="urn:microsoft.com/office/officeart/2018/2/layout/IconVerticalSolidList"/>
    <dgm:cxn modelId="{2F9D1FC5-0072-43AF-B1A3-8448961968A3}" type="presOf" srcId="{5BB53A28-7ED9-47B4-9525-8FC8C55DF8C6}" destId="{E4A0E32D-C6A6-4A70-8EEA-DB07E518026A}" srcOrd="0" destOrd="0" presId="urn:microsoft.com/office/officeart/2018/2/layout/IconVerticalSolidList"/>
    <dgm:cxn modelId="{5A308FCA-676F-46BD-9171-49981E81FB1F}" srcId="{A1EA135A-F58A-40E5-9896-8597DB24ABEE}" destId="{BDD45509-BE47-4C53-9060-23125C83996E}" srcOrd="5" destOrd="0" parTransId="{8546A1CA-EACF-450E-A324-0D7D3B553177}" sibTransId="{6CEBB145-35E3-4B0D-BCE1-7463BB728F26}"/>
    <dgm:cxn modelId="{C44E28DA-6A28-4034-85E7-2DE9B37C6673}" srcId="{A1EA135A-F58A-40E5-9896-8597DB24ABEE}" destId="{BE1A80D6-3573-416D-9C0B-6786BD3B17EF}" srcOrd="0" destOrd="0" parTransId="{1A429B43-707D-401C-8B5E-25F8CA240BFB}" sibTransId="{65B21A78-118B-40D3-8531-E8D06983862E}"/>
    <dgm:cxn modelId="{A6F7B8FB-0C31-4E18-91ED-721996416613}" srcId="{BDD45509-BE47-4C53-9060-23125C83996E}" destId="{326D2573-048B-408F-B06B-448964FAC298}" srcOrd="0" destOrd="0" parTransId="{B3B9846F-04E7-41F2-806E-882B22AD16AE}" sibTransId="{2A51E858-E566-478B-BBCE-11D64F9283D1}"/>
    <dgm:cxn modelId="{48566AA5-FF49-4A7C-B401-A1DD1BD89DF2}" type="presParOf" srcId="{07CA7096-83C9-416C-BA26-30A36F5855D5}" destId="{939230E3-6C66-4FBF-950E-61CC3C636214}" srcOrd="0" destOrd="0" presId="urn:microsoft.com/office/officeart/2018/2/layout/IconVerticalSolidList"/>
    <dgm:cxn modelId="{EEDEBC0B-9726-4144-8C8C-D02EFF6E78AD}" type="presParOf" srcId="{939230E3-6C66-4FBF-950E-61CC3C636214}" destId="{89A31011-EC75-4DB6-B8B4-E3CB59796F97}" srcOrd="0" destOrd="0" presId="urn:microsoft.com/office/officeart/2018/2/layout/IconVerticalSolidList"/>
    <dgm:cxn modelId="{CAE2DD30-C04C-4601-BE7A-68D04739AE11}" type="presParOf" srcId="{939230E3-6C66-4FBF-950E-61CC3C636214}" destId="{19AF234C-A4BC-4965-8BDE-3DB7E2A3B9A3}" srcOrd="1" destOrd="0" presId="urn:microsoft.com/office/officeart/2018/2/layout/IconVerticalSolidList"/>
    <dgm:cxn modelId="{3104E563-BA9B-498F-9D22-A64CC6FCD07A}" type="presParOf" srcId="{939230E3-6C66-4FBF-950E-61CC3C636214}" destId="{C698A1C4-B620-4473-91FA-219EB5096903}" srcOrd="2" destOrd="0" presId="urn:microsoft.com/office/officeart/2018/2/layout/IconVerticalSolidList"/>
    <dgm:cxn modelId="{2EAEC139-ED4F-491F-A6AA-C0A3EE2F24B6}" type="presParOf" srcId="{939230E3-6C66-4FBF-950E-61CC3C636214}" destId="{32248AB2-1D13-4362-B3DE-9EFD3F05FE1C}" srcOrd="3" destOrd="0" presId="urn:microsoft.com/office/officeart/2018/2/layout/IconVerticalSolidList"/>
    <dgm:cxn modelId="{E1A468BC-4B16-4DF1-B595-9EB3622AA507}" type="presParOf" srcId="{939230E3-6C66-4FBF-950E-61CC3C636214}" destId="{6EA1182D-62BD-401E-BE47-E80DFE3DF4BB}" srcOrd="4" destOrd="0" presId="urn:microsoft.com/office/officeart/2018/2/layout/IconVerticalSolidList"/>
    <dgm:cxn modelId="{9006B6FE-698A-4087-924B-320BF82160DD}" type="presParOf" srcId="{07CA7096-83C9-416C-BA26-30A36F5855D5}" destId="{AD4429F3-AF35-4EA0-A383-B245868FBAAD}" srcOrd="1" destOrd="0" presId="urn:microsoft.com/office/officeart/2018/2/layout/IconVerticalSolidList"/>
    <dgm:cxn modelId="{4A057C05-AD97-4677-B3DE-6852E3A9F957}" type="presParOf" srcId="{07CA7096-83C9-416C-BA26-30A36F5855D5}" destId="{401587DC-9ECF-4AAE-A70A-E14B546C9CF8}" srcOrd="2" destOrd="0" presId="urn:microsoft.com/office/officeart/2018/2/layout/IconVerticalSolidList"/>
    <dgm:cxn modelId="{2C9CFB81-E72A-4979-8240-BBF78754901F}" type="presParOf" srcId="{401587DC-9ECF-4AAE-A70A-E14B546C9CF8}" destId="{76A1973E-FE9F-4321-98DF-040DE6BAE02C}" srcOrd="0" destOrd="0" presId="urn:microsoft.com/office/officeart/2018/2/layout/IconVerticalSolidList"/>
    <dgm:cxn modelId="{CED1317B-A8BA-44BC-9E79-63329DF6D8ED}" type="presParOf" srcId="{401587DC-9ECF-4AAE-A70A-E14B546C9CF8}" destId="{E1B575C7-C9BD-4BFD-85AC-E25885C67784}" srcOrd="1" destOrd="0" presId="urn:microsoft.com/office/officeart/2018/2/layout/IconVerticalSolidList"/>
    <dgm:cxn modelId="{18B167E4-B33C-4154-BB27-9F1D88DFB39C}" type="presParOf" srcId="{401587DC-9ECF-4AAE-A70A-E14B546C9CF8}" destId="{03C23DF8-9BFD-45CC-A6A9-294E6130838A}" srcOrd="2" destOrd="0" presId="urn:microsoft.com/office/officeart/2018/2/layout/IconVerticalSolidList"/>
    <dgm:cxn modelId="{4999FE22-5071-4DB6-826D-D39BA62DF092}" type="presParOf" srcId="{401587DC-9ECF-4AAE-A70A-E14B546C9CF8}" destId="{7B0F0ECD-D61D-49BD-8588-182FB6FDB332}" srcOrd="3" destOrd="0" presId="urn:microsoft.com/office/officeart/2018/2/layout/IconVerticalSolidList"/>
    <dgm:cxn modelId="{26BE1A8C-BAEC-40F8-AD79-EA29AB16FE79}" type="presParOf" srcId="{401587DC-9ECF-4AAE-A70A-E14B546C9CF8}" destId="{F3FBFFF8-3E15-46DD-91B3-3F3F7DECCF7B}" srcOrd="4" destOrd="0" presId="urn:microsoft.com/office/officeart/2018/2/layout/IconVerticalSolidList"/>
    <dgm:cxn modelId="{391BF617-3BD0-4E79-81E8-07A97B1593AB}" type="presParOf" srcId="{07CA7096-83C9-416C-BA26-30A36F5855D5}" destId="{F6311E89-D273-466B-B777-321999BA5A29}" srcOrd="3" destOrd="0" presId="urn:microsoft.com/office/officeart/2018/2/layout/IconVerticalSolidList"/>
    <dgm:cxn modelId="{1EC56A31-5237-47EE-9EB9-4F13D3008177}" type="presParOf" srcId="{07CA7096-83C9-416C-BA26-30A36F5855D5}" destId="{7D59ECC9-7584-4796-8688-5FD4879A6B69}" srcOrd="4" destOrd="0" presId="urn:microsoft.com/office/officeart/2018/2/layout/IconVerticalSolidList"/>
    <dgm:cxn modelId="{40ADB9EB-7881-44A7-924D-E15FE47CBDC1}" type="presParOf" srcId="{7D59ECC9-7584-4796-8688-5FD4879A6B69}" destId="{3E3B0BF9-62EF-427D-8DD2-78A14DD1D5F6}" srcOrd="0" destOrd="0" presId="urn:microsoft.com/office/officeart/2018/2/layout/IconVerticalSolidList"/>
    <dgm:cxn modelId="{9F029BD5-2FFB-4CEB-A088-6CB889A136A5}" type="presParOf" srcId="{7D59ECC9-7584-4796-8688-5FD4879A6B69}" destId="{21DE2FDA-5BC1-4711-9707-380EE917F2BA}" srcOrd="1" destOrd="0" presId="urn:microsoft.com/office/officeart/2018/2/layout/IconVerticalSolidList"/>
    <dgm:cxn modelId="{F0B5EEE3-1FE2-463C-AC26-3E764EEECEA8}" type="presParOf" srcId="{7D59ECC9-7584-4796-8688-5FD4879A6B69}" destId="{9482560D-95E3-402B-8F14-803DAE597DD5}" srcOrd="2" destOrd="0" presId="urn:microsoft.com/office/officeart/2018/2/layout/IconVerticalSolidList"/>
    <dgm:cxn modelId="{96279AF9-4297-4888-8F7A-DBB39466591C}" type="presParOf" srcId="{7D59ECC9-7584-4796-8688-5FD4879A6B69}" destId="{DD6D981B-E116-4741-A7C2-AB6AB4BD15A1}" srcOrd="3" destOrd="0" presId="urn:microsoft.com/office/officeart/2018/2/layout/IconVerticalSolidList"/>
    <dgm:cxn modelId="{075AF8BC-C3E6-4029-BA29-D077CCB48060}" type="presParOf" srcId="{7D59ECC9-7584-4796-8688-5FD4879A6B69}" destId="{E4A0E32D-C6A6-4A70-8EEA-DB07E518026A}" srcOrd="4" destOrd="0" presId="urn:microsoft.com/office/officeart/2018/2/layout/IconVerticalSolidList"/>
    <dgm:cxn modelId="{B5F09CA5-0A27-4DC5-B78C-8BC30F143CC7}" type="presParOf" srcId="{07CA7096-83C9-416C-BA26-30A36F5855D5}" destId="{7465E218-BCF1-49D2-9744-F905DDC3C187}" srcOrd="5" destOrd="0" presId="urn:microsoft.com/office/officeart/2018/2/layout/IconVerticalSolidList"/>
    <dgm:cxn modelId="{03634B4E-892D-4617-9EFE-2B34F809B06E}" type="presParOf" srcId="{07CA7096-83C9-416C-BA26-30A36F5855D5}" destId="{C18FCE04-D42D-434C-A032-42788A160D0F}" srcOrd="6" destOrd="0" presId="urn:microsoft.com/office/officeart/2018/2/layout/IconVerticalSolidList"/>
    <dgm:cxn modelId="{A68F9EB8-D23A-41B5-AD53-BB76A14EDA9F}" type="presParOf" srcId="{C18FCE04-D42D-434C-A032-42788A160D0F}" destId="{5EDE2DBD-9C0A-4666-95C5-196C0A65956E}" srcOrd="0" destOrd="0" presId="urn:microsoft.com/office/officeart/2018/2/layout/IconVerticalSolidList"/>
    <dgm:cxn modelId="{6312BEEA-A8C3-48A1-83C8-4DC86827F57C}" type="presParOf" srcId="{C18FCE04-D42D-434C-A032-42788A160D0F}" destId="{AEA39692-E3CB-4E42-AEDC-E5A47600C374}" srcOrd="1" destOrd="0" presId="urn:microsoft.com/office/officeart/2018/2/layout/IconVerticalSolidList"/>
    <dgm:cxn modelId="{7715C278-EC5D-4BC7-854C-429D9EDE0053}" type="presParOf" srcId="{C18FCE04-D42D-434C-A032-42788A160D0F}" destId="{3E5F15E6-6874-4511-A939-377E4DF7E9D2}" srcOrd="2" destOrd="0" presId="urn:microsoft.com/office/officeart/2018/2/layout/IconVerticalSolidList"/>
    <dgm:cxn modelId="{58CC15BC-0849-4A36-8D10-39DFDE67A20D}" type="presParOf" srcId="{C18FCE04-D42D-434C-A032-42788A160D0F}" destId="{33A57DD0-4563-4F38-B70D-F363B8C72DD4}" srcOrd="3" destOrd="0" presId="urn:microsoft.com/office/officeart/2018/2/layout/IconVerticalSolidList"/>
    <dgm:cxn modelId="{7DD08F4A-941F-4FE9-9DC4-E44BDF22123D}" type="presParOf" srcId="{C18FCE04-D42D-434C-A032-42788A160D0F}" destId="{D660F98A-0303-43F4-B4AE-E29B356DBDE7}" srcOrd="4" destOrd="0" presId="urn:microsoft.com/office/officeart/2018/2/layout/IconVerticalSolidList"/>
    <dgm:cxn modelId="{4A1C942D-F092-4F70-AE78-91EA7FA171A9}" type="presParOf" srcId="{07CA7096-83C9-416C-BA26-30A36F5855D5}" destId="{A651F83C-2017-4633-883D-86D2E0D32168}" srcOrd="7" destOrd="0" presId="urn:microsoft.com/office/officeart/2018/2/layout/IconVerticalSolidList"/>
    <dgm:cxn modelId="{83CD654D-EBD9-4AFE-B66A-00FD86862324}" type="presParOf" srcId="{07CA7096-83C9-416C-BA26-30A36F5855D5}" destId="{1FB37219-0EA7-448A-8ED5-DB177A619A51}" srcOrd="8" destOrd="0" presId="urn:microsoft.com/office/officeart/2018/2/layout/IconVerticalSolidList"/>
    <dgm:cxn modelId="{885A7379-BD95-453C-9FD4-EA858E5AED9E}" type="presParOf" srcId="{1FB37219-0EA7-448A-8ED5-DB177A619A51}" destId="{D706035D-68C9-4CF4-9B3C-FAB8EAA897E5}" srcOrd="0" destOrd="0" presId="urn:microsoft.com/office/officeart/2018/2/layout/IconVerticalSolidList"/>
    <dgm:cxn modelId="{F2278293-00D8-4331-9890-2C77BD415B2F}" type="presParOf" srcId="{1FB37219-0EA7-448A-8ED5-DB177A619A51}" destId="{3A6F3CAE-BAA8-4483-A04A-5D7A63AD6790}" srcOrd="1" destOrd="0" presId="urn:microsoft.com/office/officeart/2018/2/layout/IconVerticalSolidList"/>
    <dgm:cxn modelId="{46E8EE67-621A-4D5E-8190-F09F2528363E}" type="presParOf" srcId="{1FB37219-0EA7-448A-8ED5-DB177A619A51}" destId="{C0031611-562D-4D36-AF92-A37D87274C03}" srcOrd="2" destOrd="0" presId="urn:microsoft.com/office/officeart/2018/2/layout/IconVerticalSolidList"/>
    <dgm:cxn modelId="{8113CB1F-4B2F-438B-AB36-6D982606514A}" type="presParOf" srcId="{1FB37219-0EA7-448A-8ED5-DB177A619A51}" destId="{1B4F0C30-6112-47BD-967F-9BFA8772C5FE}" srcOrd="3" destOrd="0" presId="urn:microsoft.com/office/officeart/2018/2/layout/IconVerticalSolidList"/>
    <dgm:cxn modelId="{8978C8F3-38B2-42CF-95E0-6488920770C8}" type="presParOf" srcId="{1FB37219-0EA7-448A-8ED5-DB177A619A51}" destId="{94BA62AA-30D3-4B34-B3F3-0D8B7D080F1A}" srcOrd="4" destOrd="0" presId="urn:microsoft.com/office/officeart/2018/2/layout/IconVerticalSolidList"/>
    <dgm:cxn modelId="{1F0DC596-114F-4020-8862-AE12D43F244D}" type="presParOf" srcId="{07CA7096-83C9-416C-BA26-30A36F5855D5}" destId="{61449C7E-187E-4E8F-B155-95C73B53EF0C}" srcOrd="9" destOrd="0" presId="urn:microsoft.com/office/officeart/2018/2/layout/IconVerticalSolidList"/>
    <dgm:cxn modelId="{3175B64C-CBCB-45FD-BE3D-EC78459B3E24}" type="presParOf" srcId="{07CA7096-83C9-416C-BA26-30A36F5855D5}" destId="{5AC5C6B7-FC7B-43C4-94AC-27931CCCF569}" srcOrd="10" destOrd="0" presId="urn:microsoft.com/office/officeart/2018/2/layout/IconVerticalSolidList"/>
    <dgm:cxn modelId="{BEF171EF-61CC-489C-835B-A322455348FA}" type="presParOf" srcId="{5AC5C6B7-FC7B-43C4-94AC-27931CCCF569}" destId="{BDDFDC8E-5D8E-4187-8FC9-739F9A1DB820}" srcOrd="0" destOrd="0" presId="urn:microsoft.com/office/officeart/2018/2/layout/IconVerticalSolidList"/>
    <dgm:cxn modelId="{F6D0CAD6-4DBE-4043-B1A0-8BA724216AA3}" type="presParOf" srcId="{5AC5C6B7-FC7B-43C4-94AC-27931CCCF569}" destId="{C101A917-F01D-4E65-8554-50BD2EE9BC3D}" srcOrd="1" destOrd="0" presId="urn:microsoft.com/office/officeart/2018/2/layout/IconVerticalSolidList"/>
    <dgm:cxn modelId="{D368856D-3B8F-4184-AB20-ABC024E5BF77}" type="presParOf" srcId="{5AC5C6B7-FC7B-43C4-94AC-27931CCCF569}" destId="{EFC6A0F5-8959-4493-AB1A-290A401A99A3}" srcOrd="2" destOrd="0" presId="urn:microsoft.com/office/officeart/2018/2/layout/IconVerticalSolidList"/>
    <dgm:cxn modelId="{8A4AB2D6-7166-49DD-9C8A-A043413BC59C}" type="presParOf" srcId="{5AC5C6B7-FC7B-43C4-94AC-27931CCCF569}" destId="{735B50A3-6541-4E04-A171-127B489707B6}" srcOrd="3" destOrd="0" presId="urn:microsoft.com/office/officeart/2018/2/layout/IconVerticalSolidList"/>
    <dgm:cxn modelId="{A335CA8D-ED32-4583-B957-5B7FCFBB08BA}" type="presParOf" srcId="{5AC5C6B7-FC7B-43C4-94AC-27931CCCF569}" destId="{B3FC6AE7-8053-482F-BF7E-08A3C534576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2D2AB0-0756-440C-A635-19A47C59C2F0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C9A14-0113-4D8B-9DAC-0780AA2465D6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22E84-4B7D-495F-8917-70AC28BC5DBC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What factors are the strongest predictors of overall student grades?</a:t>
          </a:r>
        </a:p>
      </dsp:txBody>
      <dsp:txXfrm>
        <a:off x="1941716" y="718"/>
        <a:ext cx="4571887" cy="1681139"/>
      </dsp:txXfrm>
    </dsp:sp>
    <dsp:sp modelId="{6440C16F-F8ED-4DAC-9887-637D471E1349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C340FC-324E-4F34-A53B-CF4B312C9AC3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FB8EB-77F3-4C68-9C73-DC82D30551BB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How does alcohol consumption affect overall student grades?</a:t>
          </a:r>
        </a:p>
      </dsp:txBody>
      <dsp:txXfrm>
        <a:off x="1941716" y="2102143"/>
        <a:ext cx="4571887" cy="1681139"/>
      </dsp:txXfrm>
    </dsp:sp>
    <dsp:sp modelId="{9C0A8CBF-B649-4F7F-821D-CE5174210682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3EF109-9F82-497D-A31A-A9E4A7E33DD8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0A1C0-74B4-4CFE-9460-E16D9963C543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What other interesting variables affect or surprisingly don’t affect student grades?</a:t>
          </a:r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952C3-DDEC-2E40-94EA-8F1C36875311}">
      <dsp:nvSpPr>
        <dsp:cNvPr id="0" name=""/>
        <dsp:cNvSpPr/>
      </dsp:nvSpPr>
      <dsp:spPr>
        <a:xfrm>
          <a:off x="3831" y="281987"/>
          <a:ext cx="2303753" cy="9053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dirty="0"/>
            <a:t>Demographic information </a:t>
          </a:r>
        </a:p>
      </dsp:txBody>
      <dsp:txXfrm>
        <a:off x="3831" y="281987"/>
        <a:ext cx="2303753" cy="905307"/>
      </dsp:txXfrm>
    </dsp:sp>
    <dsp:sp modelId="{3B193165-8255-004F-BA4F-19E47352DEE4}">
      <dsp:nvSpPr>
        <dsp:cNvPr id="0" name=""/>
        <dsp:cNvSpPr/>
      </dsp:nvSpPr>
      <dsp:spPr>
        <a:xfrm>
          <a:off x="3831" y="1187294"/>
          <a:ext cx="2303753" cy="214856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800" kern="1200" dirty="0"/>
            <a:t>Age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800" kern="1200" dirty="0"/>
            <a:t>Sex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800" kern="1200" dirty="0"/>
            <a:t>Urban/rural address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800" kern="1200" dirty="0"/>
            <a:t>Family size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800" kern="1200" dirty="0"/>
            <a:t>Travel time to school</a:t>
          </a:r>
        </a:p>
      </dsp:txBody>
      <dsp:txXfrm>
        <a:off x="3831" y="1187294"/>
        <a:ext cx="2303753" cy="2148562"/>
      </dsp:txXfrm>
    </dsp:sp>
    <dsp:sp modelId="{D7D1211A-9554-E345-9094-A28E57E75CB1}">
      <dsp:nvSpPr>
        <dsp:cNvPr id="0" name=""/>
        <dsp:cNvSpPr/>
      </dsp:nvSpPr>
      <dsp:spPr>
        <a:xfrm>
          <a:off x="2630110" y="281987"/>
          <a:ext cx="2303753" cy="9053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Parent’s information</a:t>
          </a:r>
        </a:p>
      </dsp:txBody>
      <dsp:txXfrm>
        <a:off x="2630110" y="281987"/>
        <a:ext cx="2303753" cy="905307"/>
      </dsp:txXfrm>
    </dsp:sp>
    <dsp:sp modelId="{3B853643-9CAE-1C4E-95C1-9D8F9B8A75F9}">
      <dsp:nvSpPr>
        <dsp:cNvPr id="0" name=""/>
        <dsp:cNvSpPr/>
      </dsp:nvSpPr>
      <dsp:spPr>
        <a:xfrm>
          <a:off x="2630110" y="1187294"/>
          <a:ext cx="2303753" cy="214856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800" kern="1200" dirty="0"/>
            <a:t>Education level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800" kern="1200" dirty="0"/>
            <a:t>Occupation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800" kern="1200" dirty="0"/>
            <a:t>Family relationship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800" kern="1200" dirty="0"/>
            <a:t>Family support</a:t>
          </a:r>
        </a:p>
      </dsp:txBody>
      <dsp:txXfrm>
        <a:off x="2630110" y="1187294"/>
        <a:ext cx="2303753" cy="2148562"/>
      </dsp:txXfrm>
    </dsp:sp>
    <dsp:sp modelId="{D13B6C02-A83E-3E44-98E5-C05A44A6940B}">
      <dsp:nvSpPr>
        <dsp:cNvPr id="0" name=""/>
        <dsp:cNvSpPr/>
      </dsp:nvSpPr>
      <dsp:spPr>
        <a:xfrm>
          <a:off x="5256388" y="281987"/>
          <a:ext cx="2303753" cy="9053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Academic information</a:t>
          </a:r>
        </a:p>
      </dsp:txBody>
      <dsp:txXfrm>
        <a:off x="5256388" y="281987"/>
        <a:ext cx="2303753" cy="905307"/>
      </dsp:txXfrm>
    </dsp:sp>
    <dsp:sp modelId="{8050478E-118C-1C4F-9221-47FEA3F44E5C}">
      <dsp:nvSpPr>
        <dsp:cNvPr id="0" name=""/>
        <dsp:cNvSpPr/>
      </dsp:nvSpPr>
      <dsp:spPr>
        <a:xfrm>
          <a:off x="5256388" y="1187294"/>
          <a:ext cx="2303753" cy="214856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800" kern="1200" dirty="0"/>
            <a:t>Study time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800" kern="1200" dirty="0"/>
            <a:t>Extracurriculars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800" kern="1200" dirty="0"/>
            <a:t>Free time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800" kern="1200" dirty="0"/>
            <a:t>Extra classes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800" kern="1200" dirty="0"/>
            <a:t>Absences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800" kern="1200" dirty="0"/>
            <a:t>Failures</a:t>
          </a:r>
        </a:p>
      </dsp:txBody>
      <dsp:txXfrm>
        <a:off x="5256388" y="1187294"/>
        <a:ext cx="2303753" cy="2148562"/>
      </dsp:txXfrm>
    </dsp:sp>
    <dsp:sp modelId="{BDEA395B-2C5D-514E-A4A1-BCF1EC2F2140}">
      <dsp:nvSpPr>
        <dsp:cNvPr id="0" name=""/>
        <dsp:cNvSpPr/>
      </dsp:nvSpPr>
      <dsp:spPr>
        <a:xfrm>
          <a:off x="7882667" y="281987"/>
          <a:ext cx="2303753" cy="90530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dirty="0"/>
            <a:t>Social information</a:t>
          </a:r>
        </a:p>
      </dsp:txBody>
      <dsp:txXfrm>
        <a:off x="7882667" y="281987"/>
        <a:ext cx="2303753" cy="905307"/>
      </dsp:txXfrm>
    </dsp:sp>
    <dsp:sp modelId="{7C369845-0A67-7A40-B3D2-1120022F9530}">
      <dsp:nvSpPr>
        <dsp:cNvPr id="0" name=""/>
        <dsp:cNvSpPr/>
      </dsp:nvSpPr>
      <dsp:spPr>
        <a:xfrm>
          <a:off x="7882667" y="1187294"/>
          <a:ext cx="2303753" cy="214856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800" kern="1200" dirty="0"/>
            <a:t>Go out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800" kern="1200" dirty="0"/>
            <a:t>Daily and weekly alcohol consumption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800" kern="1200" dirty="0"/>
            <a:t>Relationship status</a:t>
          </a:r>
        </a:p>
      </dsp:txBody>
      <dsp:txXfrm>
        <a:off x="7882667" y="1187294"/>
        <a:ext cx="2303753" cy="21485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02AE2-CE23-4725-BEB8-5957E6E6D133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E2424-3EAE-4596-BD74-3BCC7E74DB94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379DF-E00B-4AF6-B5BA-7A4DBD1155FF}">
      <dsp:nvSpPr>
        <dsp:cNvPr id="0" name=""/>
        <dsp:cNvSpPr/>
      </dsp:nvSpPr>
      <dsp:spPr>
        <a:xfrm>
          <a:off x="2039300" y="956381"/>
          <a:ext cx="2931121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Number of failures</a:t>
          </a:r>
        </a:p>
      </dsp:txBody>
      <dsp:txXfrm>
        <a:off x="2039300" y="956381"/>
        <a:ext cx="2931121" cy="1765627"/>
      </dsp:txXfrm>
    </dsp:sp>
    <dsp:sp modelId="{226D7597-3309-49F1-A2C4-E1AA98664460}">
      <dsp:nvSpPr>
        <dsp:cNvPr id="0" name=""/>
        <dsp:cNvSpPr/>
      </dsp:nvSpPr>
      <dsp:spPr>
        <a:xfrm>
          <a:off x="4970421" y="956381"/>
          <a:ext cx="1543182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Decrease 1.45</a:t>
          </a:r>
        </a:p>
      </dsp:txBody>
      <dsp:txXfrm>
        <a:off x="4970421" y="956381"/>
        <a:ext cx="1543182" cy="1765627"/>
      </dsp:txXfrm>
    </dsp:sp>
    <dsp:sp modelId="{A0E9C733-77D9-4EEA-8F39-A774CB4DBC77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8861E4-DBCC-426B-889C-9DA556ED2D81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8A7C81-5A7D-452E-AC7D-3C5F4B44BB93}">
      <dsp:nvSpPr>
        <dsp:cNvPr id="0" name=""/>
        <dsp:cNvSpPr/>
      </dsp:nvSpPr>
      <dsp:spPr>
        <a:xfrm>
          <a:off x="2039300" y="3163416"/>
          <a:ext cx="2931121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Striving for higher education</a:t>
          </a:r>
        </a:p>
      </dsp:txBody>
      <dsp:txXfrm>
        <a:off x="2039300" y="3163416"/>
        <a:ext cx="2931121" cy="1765627"/>
      </dsp:txXfrm>
    </dsp:sp>
    <dsp:sp modelId="{77433A50-6F73-4D78-9998-2C0B947DF339}">
      <dsp:nvSpPr>
        <dsp:cNvPr id="0" name=""/>
        <dsp:cNvSpPr/>
      </dsp:nvSpPr>
      <dsp:spPr>
        <a:xfrm>
          <a:off x="4970421" y="3163416"/>
          <a:ext cx="1543182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Increase 1.70</a:t>
          </a:r>
        </a:p>
      </dsp:txBody>
      <dsp:txXfrm>
        <a:off x="4970421" y="3163416"/>
        <a:ext cx="1543182" cy="17656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3EBEC-4E88-4D5F-A731-7F3015A60876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2E3E2-BEEE-4AD8-B3EB-7ABB626204E7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07B72-E061-4118-8098-9C022C8D9FFA}">
      <dsp:nvSpPr>
        <dsp:cNvPr id="0" name=""/>
        <dsp:cNvSpPr/>
      </dsp:nvSpPr>
      <dsp:spPr>
        <a:xfrm>
          <a:off x="2039300" y="956381"/>
          <a:ext cx="2931121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Daily alcohol consumption</a:t>
          </a:r>
        </a:p>
      </dsp:txBody>
      <dsp:txXfrm>
        <a:off x="2039300" y="956381"/>
        <a:ext cx="2931121" cy="1765627"/>
      </dsp:txXfrm>
    </dsp:sp>
    <dsp:sp modelId="{55AFD242-BA72-4A68-B3CC-53D9D720C415}">
      <dsp:nvSpPr>
        <dsp:cNvPr id="0" name=""/>
        <dsp:cNvSpPr/>
      </dsp:nvSpPr>
      <dsp:spPr>
        <a:xfrm>
          <a:off x="4970421" y="956381"/>
          <a:ext cx="1543182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Decreased 1.55</a:t>
          </a:r>
        </a:p>
      </dsp:txBody>
      <dsp:txXfrm>
        <a:off x="4970421" y="956381"/>
        <a:ext cx="1543182" cy="1765627"/>
      </dsp:txXfrm>
    </dsp:sp>
    <dsp:sp modelId="{5BE9F98E-4BBA-4360-8320-7BE8F790BE5E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23C322-7CB7-49C7-966C-F00FF093FF1B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31029-B8B7-48DC-A4CF-12143835D9AC}">
      <dsp:nvSpPr>
        <dsp:cNvPr id="0" name=""/>
        <dsp:cNvSpPr/>
      </dsp:nvSpPr>
      <dsp:spPr>
        <a:xfrm>
          <a:off x="2039300" y="3163416"/>
          <a:ext cx="2931121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Weekly alcohol consumption</a:t>
          </a:r>
        </a:p>
      </dsp:txBody>
      <dsp:txXfrm>
        <a:off x="2039300" y="3163416"/>
        <a:ext cx="2931121" cy="1765627"/>
      </dsp:txXfrm>
    </dsp:sp>
    <dsp:sp modelId="{04490930-C80F-4F5A-B738-98C8DA83FD69}">
      <dsp:nvSpPr>
        <dsp:cNvPr id="0" name=""/>
        <dsp:cNvSpPr/>
      </dsp:nvSpPr>
      <dsp:spPr>
        <a:xfrm>
          <a:off x="4970421" y="3163416"/>
          <a:ext cx="1543182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Increase 0.17</a:t>
          </a:r>
        </a:p>
      </dsp:txBody>
      <dsp:txXfrm>
        <a:off x="4970421" y="3163416"/>
        <a:ext cx="1543182" cy="17656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31011-EC75-4DB6-B8B4-E3CB59796F97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F234C-A4BC-4965-8BDE-3DB7E2A3B9A3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248AB2-1D13-4362-B3DE-9EFD3F05FE1C}">
      <dsp:nvSpPr>
        <dsp:cNvPr id="0" name=""/>
        <dsp:cNvSpPr/>
      </dsp:nvSpPr>
      <dsp:spPr>
        <a:xfrm>
          <a:off x="937002" y="1903"/>
          <a:ext cx="293112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Father is a teacher</a:t>
          </a:r>
        </a:p>
      </dsp:txBody>
      <dsp:txXfrm>
        <a:off x="937002" y="1903"/>
        <a:ext cx="2931121" cy="811257"/>
      </dsp:txXfrm>
    </dsp:sp>
    <dsp:sp modelId="{6EA1182D-62BD-401E-BE47-E80DFE3DF4BB}">
      <dsp:nvSpPr>
        <dsp:cNvPr id="0" name=""/>
        <dsp:cNvSpPr/>
      </dsp:nvSpPr>
      <dsp:spPr>
        <a:xfrm>
          <a:off x="3868124" y="1903"/>
          <a:ext cx="2645479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Increase 1.50</a:t>
          </a:r>
        </a:p>
      </dsp:txBody>
      <dsp:txXfrm>
        <a:off x="3868124" y="1903"/>
        <a:ext cx="2645479" cy="811257"/>
      </dsp:txXfrm>
    </dsp:sp>
    <dsp:sp modelId="{76A1973E-FE9F-4321-98DF-040DE6BAE02C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B575C7-C9BD-4BFD-85AC-E25885C67784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0F0ECD-D61D-49BD-8588-182FB6FDB332}">
      <dsp:nvSpPr>
        <dsp:cNvPr id="0" name=""/>
        <dsp:cNvSpPr/>
      </dsp:nvSpPr>
      <dsp:spPr>
        <a:xfrm>
          <a:off x="937002" y="1015975"/>
          <a:ext cx="293112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Number of siblings is greater than or equal to 3 people</a:t>
          </a:r>
        </a:p>
      </dsp:txBody>
      <dsp:txXfrm>
        <a:off x="937002" y="1015975"/>
        <a:ext cx="2931121" cy="811257"/>
      </dsp:txXfrm>
    </dsp:sp>
    <dsp:sp modelId="{F3FBFFF8-3E15-46DD-91B3-3F3F7DECCF7B}">
      <dsp:nvSpPr>
        <dsp:cNvPr id="0" name=""/>
        <dsp:cNvSpPr/>
      </dsp:nvSpPr>
      <dsp:spPr>
        <a:xfrm>
          <a:off x="3868124" y="1015975"/>
          <a:ext cx="2645479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Decrease 0.45</a:t>
          </a:r>
        </a:p>
      </dsp:txBody>
      <dsp:txXfrm>
        <a:off x="3868124" y="1015975"/>
        <a:ext cx="2645479" cy="811257"/>
      </dsp:txXfrm>
    </dsp:sp>
    <dsp:sp modelId="{3E3B0BF9-62EF-427D-8DD2-78A14DD1D5F6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DE2FDA-5BC1-4711-9707-380EE917F2BA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6D981B-E116-4741-A7C2-AB6AB4BD15A1}">
      <dsp:nvSpPr>
        <dsp:cNvPr id="0" name=""/>
        <dsp:cNvSpPr/>
      </dsp:nvSpPr>
      <dsp:spPr>
        <a:xfrm>
          <a:off x="937002" y="2030048"/>
          <a:ext cx="293112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 a romantic relationship</a:t>
          </a:r>
        </a:p>
      </dsp:txBody>
      <dsp:txXfrm>
        <a:off x="937002" y="2030048"/>
        <a:ext cx="2931121" cy="811257"/>
      </dsp:txXfrm>
    </dsp:sp>
    <dsp:sp modelId="{E4A0E32D-C6A6-4A70-8EEA-DB07E518026A}">
      <dsp:nvSpPr>
        <dsp:cNvPr id="0" name=""/>
        <dsp:cNvSpPr/>
      </dsp:nvSpPr>
      <dsp:spPr>
        <a:xfrm>
          <a:off x="3868124" y="2030048"/>
          <a:ext cx="2645479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Decrease 0.48</a:t>
          </a:r>
        </a:p>
      </dsp:txBody>
      <dsp:txXfrm>
        <a:off x="3868124" y="2030048"/>
        <a:ext cx="2645479" cy="811257"/>
      </dsp:txXfrm>
    </dsp:sp>
    <dsp:sp modelId="{5EDE2DBD-9C0A-4666-95C5-196C0A65956E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39692-E3CB-4E42-AEDC-E5A47600C374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57DD0-4563-4F38-B70D-F363B8C72DD4}">
      <dsp:nvSpPr>
        <dsp:cNvPr id="0" name=""/>
        <dsp:cNvSpPr/>
      </dsp:nvSpPr>
      <dsp:spPr>
        <a:xfrm>
          <a:off x="937002" y="3044120"/>
          <a:ext cx="293112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 level increase in the amount a student goes out</a:t>
          </a:r>
        </a:p>
      </dsp:txBody>
      <dsp:txXfrm>
        <a:off x="937002" y="3044120"/>
        <a:ext cx="2931121" cy="811257"/>
      </dsp:txXfrm>
    </dsp:sp>
    <dsp:sp modelId="{D660F98A-0303-43F4-B4AE-E29B356DBDE7}">
      <dsp:nvSpPr>
        <dsp:cNvPr id="0" name=""/>
        <dsp:cNvSpPr/>
      </dsp:nvSpPr>
      <dsp:spPr>
        <a:xfrm>
          <a:off x="3868124" y="3044120"/>
          <a:ext cx="2645479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Decrease 0.19</a:t>
          </a:r>
        </a:p>
      </dsp:txBody>
      <dsp:txXfrm>
        <a:off x="3868124" y="3044120"/>
        <a:ext cx="2645479" cy="811257"/>
      </dsp:txXfrm>
    </dsp:sp>
    <dsp:sp modelId="{D706035D-68C9-4CF4-9B3C-FAB8EAA897E5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6F3CAE-BAA8-4483-A04A-5D7A63AD6790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4F0C30-6112-47BD-967F-9BFA8772C5FE}">
      <dsp:nvSpPr>
        <dsp:cNvPr id="0" name=""/>
        <dsp:cNvSpPr/>
      </dsp:nvSpPr>
      <dsp:spPr>
        <a:xfrm>
          <a:off x="937002" y="4058192"/>
          <a:ext cx="293112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 level increase in health rating </a:t>
          </a:r>
          <a:br>
            <a:rPr lang="en-US" sz="1500" kern="1200" dirty="0"/>
          </a:br>
          <a:r>
            <a:rPr lang="en-US" sz="1500" kern="1200" dirty="0"/>
            <a:t>(5 = very healthy)</a:t>
          </a:r>
        </a:p>
      </dsp:txBody>
      <dsp:txXfrm>
        <a:off x="937002" y="4058192"/>
        <a:ext cx="2931121" cy="811257"/>
      </dsp:txXfrm>
    </dsp:sp>
    <dsp:sp modelId="{94BA62AA-30D3-4B34-B3F3-0D8B7D080F1A}">
      <dsp:nvSpPr>
        <dsp:cNvPr id="0" name=""/>
        <dsp:cNvSpPr/>
      </dsp:nvSpPr>
      <dsp:spPr>
        <a:xfrm>
          <a:off x="3868124" y="4058192"/>
          <a:ext cx="2645479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Decrease 0.14</a:t>
          </a:r>
        </a:p>
      </dsp:txBody>
      <dsp:txXfrm>
        <a:off x="3868124" y="4058192"/>
        <a:ext cx="2645479" cy="811257"/>
      </dsp:txXfrm>
    </dsp:sp>
    <dsp:sp modelId="{BDDFDC8E-5D8E-4187-8FC9-739F9A1DB820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01A917-F01D-4E65-8554-50BD2EE9BC3D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B50A3-6541-4E04-A171-127B489707B6}">
      <dsp:nvSpPr>
        <dsp:cNvPr id="0" name=""/>
        <dsp:cNvSpPr/>
      </dsp:nvSpPr>
      <dsp:spPr>
        <a:xfrm>
          <a:off x="937002" y="5072264"/>
          <a:ext cx="293112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Interaction between urban address and internet access at home</a:t>
          </a:r>
        </a:p>
      </dsp:txBody>
      <dsp:txXfrm>
        <a:off x="937002" y="5072264"/>
        <a:ext cx="2931121" cy="811257"/>
      </dsp:txXfrm>
    </dsp:sp>
    <dsp:sp modelId="{B3FC6AE7-8053-482F-BF7E-08A3C534576D}">
      <dsp:nvSpPr>
        <dsp:cNvPr id="0" name=""/>
        <dsp:cNvSpPr/>
      </dsp:nvSpPr>
      <dsp:spPr>
        <a:xfrm>
          <a:off x="3868124" y="5072264"/>
          <a:ext cx="2645479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Increase 1.46</a:t>
          </a:r>
        </a:p>
      </dsp:txBody>
      <dsp:txXfrm>
        <a:off x="3868124" y="5072264"/>
        <a:ext cx="2645479" cy="811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83376-CF67-3A42-A9C0-EF9CDE4A4514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44327-A2E2-2C4B-8006-11F3B54B1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94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</a:t>
            </a:r>
            <a:r>
              <a:rPr lang="en-US" dirty="0" err="1"/>
              <a:t>uciml</a:t>
            </a:r>
            <a:r>
              <a:rPr lang="en-US" dirty="0"/>
              <a:t>/</a:t>
            </a:r>
            <a:r>
              <a:rPr lang="en-US" dirty="0" err="1"/>
              <a:t>student-alcohol-consumption#student-mat.csv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44327-A2E2-2C4B-8006-11F3B54B12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mother's education (numeric: 0 - none, 1 - primary education (4th grade), 2 – 5th to 9th grade, 3 – secondary education or 4 – higher education)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44327-A2E2-2C4B-8006-11F3B54B12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94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AC62-5A31-6941-AB82-260F6FDD7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60E29-F646-9742-B252-1E9A5599B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2B010-DA1E-814C-A6F9-B090E866B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81BB7-F108-F74E-90B2-B5414B09C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59C25-AE1A-9E4D-99B9-F41322410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640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2D2A-4CC9-E045-B28D-E970CFC4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86DC01-B90B-BA4A-8DB4-4731F923B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B94C7-6FB1-8341-8376-F7197D173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1EDED-41B9-A044-8019-BB58E1B1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2F23F-68AA-E946-9861-087D43CF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605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17AF29-7ACE-7C4D-B494-DE61BEB1A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AFC15-1F41-5146-8573-967F81EB6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BD61E-8780-9C49-B97A-FB8A919CB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82B1F-1E48-7E40-B27F-0CDF5026C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91963-B75B-1642-80BF-9660571C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1198F-2877-094F-8F7E-9A64A463F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B795E-3C70-0F4A-A467-32329A476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5A80E-4F92-6F4F-A15A-DD02FD51A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C8331-1C58-E344-82F6-DCC505E33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81057-6079-A54E-B816-26382324A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8B95-8076-3049-A382-20F21324E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B6791-7C39-6E45-96EE-866556576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F9488-1CD1-CC41-9101-D8426630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69F61-3CFB-D142-BD89-17587A169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C80FE-1B34-CD49-B5D0-152C2B82C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453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6B890-A44D-0241-AEC3-AE1544FDB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D1C9B-62C4-664A-9EB7-FEB5077E3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02C78-C152-2F4A-B310-10D2B6451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5056B-DE69-2541-B039-312DD7A5A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661F0-2797-7349-8CEC-0EC9AA498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6E4A8-8155-454C-9F3E-CF57F5D1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6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F5C34-3C18-1B49-8925-FDF4D21BC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B461E-4C11-E848-9055-44C45B13E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B7DF0-FFA5-E149-A1C9-2C8ECCC99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2D554F-A2C0-7D4A-9697-97A6DAE6D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BF590-FB6E-0046-8B1E-0D7240B5B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13B682-25E2-2C49-8F56-43A1DB83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798F6A-B491-2544-84DF-E044799F6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F35923-3CD2-E14C-97A2-D2EDB335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04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855FF-096A-C54F-9161-5EFED77C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20DFC8-1D68-2549-B372-553AF7D63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C2829B-20E3-1747-997D-BF15B157E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89B27-DFF0-6E4B-9677-0DA864C4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109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56649F-9E48-A84C-BB43-04137DC95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33B6C-E040-2F40-AACB-6922E1B8E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B329A-84F4-8D47-B174-01218717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354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C3B50-C28B-3F45-AD10-937D233D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2E43E-5F86-864A-87F6-D811F5BB3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7AFC8-85F2-2249-9A96-2E180A6F8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35E8F-5FF3-7040-AAD6-D4C1DDCB2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12/2/19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D93D8-6BDD-C841-A9E1-D3B1E2E8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ED2A0-04A7-304B-89BA-EF1DB2E3B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89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855D2-CD60-1D44-B8AF-F60345DCD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157DDE-7B9B-5E43-BC44-BB06BA1DB9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E6F82-75B0-B34F-893B-A023507FF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34336-4C48-4340-B439-BBB11BF5A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12/2/19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46845-B651-224D-B92C-CCE390D1A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01027-A4C1-574F-87A0-DC12B541B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73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34D116-EECF-2044-BEBF-AC74F1EE0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67D75-DA8D-A445-B15B-78123678C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D7B74-5775-674B-9ECB-22CC91136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12/2/19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5F567-EC56-2249-BFE2-1500F1D85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F1F12-138B-5B40-9468-1071016E5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721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3D07-D510-1E4B-BA9C-C799EAACD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2445" y="3300061"/>
            <a:ext cx="5319433" cy="1922251"/>
          </a:xfrm>
        </p:spPr>
        <p:txBody>
          <a:bodyPr anchor="t">
            <a:normAutofit/>
          </a:bodyPr>
          <a:lstStyle/>
          <a:p>
            <a:pPr algn="l"/>
            <a:r>
              <a:rPr lang="en-US" sz="4400" b="1" dirty="0"/>
              <a:t>The Effect of Alcohol Consumption on Student Grades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D6C7E-6997-A84C-A352-10C913F99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189838"/>
            <a:ext cx="5319431" cy="1158195"/>
          </a:xfrm>
        </p:spPr>
        <p:txBody>
          <a:bodyPr anchor="b">
            <a:normAutofit lnSpcReduction="10000"/>
          </a:bodyPr>
          <a:lstStyle/>
          <a:p>
            <a:pPr algn="l"/>
            <a:r>
              <a:rPr lang="en-US" sz="2000" dirty="0"/>
              <a:t>Vanessa Tang</a:t>
            </a:r>
          </a:p>
          <a:p>
            <a:pPr algn="l"/>
            <a:r>
              <a:rPr lang="en-US" sz="2000" strike="sngStrike" dirty="0"/>
              <a:t>November 26, 2019</a:t>
            </a:r>
          </a:p>
          <a:p>
            <a:pPr algn="l"/>
            <a:r>
              <a:rPr lang="en-US" sz="2000" dirty="0"/>
              <a:t>December 3, 2019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C526D66-3621-4347-B1EF-342CBF4D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3466"/>
            <a:ext cx="5393770" cy="6374535"/>
          </a:xfrm>
          <a:custGeom>
            <a:avLst/>
            <a:gdLst>
              <a:gd name="connsiteX0" fmla="*/ 2047752 w 5393770"/>
              <a:gd name="connsiteY0" fmla="*/ 0 h 6374535"/>
              <a:gd name="connsiteX1" fmla="*/ 5393770 w 5393770"/>
              <a:gd name="connsiteY1" fmla="*/ 3346018 h 6374535"/>
              <a:gd name="connsiteX2" fmla="*/ 3642663 w 5393770"/>
              <a:gd name="connsiteY2" fmla="*/ 6288190 h 6374535"/>
              <a:gd name="connsiteX3" fmla="*/ 3463422 w 5393770"/>
              <a:gd name="connsiteY3" fmla="*/ 6374535 h 6374535"/>
              <a:gd name="connsiteX4" fmla="*/ 624279 w 5393770"/>
              <a:gd name="connsiteY4" fmla="*/ 6374535 h 6374535"/>
              <a:gd name="connsiteX5" fmla="*/ 382249 w 5393770"/>
              <a:gd name="connsiteY5" fmla="*/ 6248727 h 6374535"/>
              <a:gd name="connsiteX6" fmla="*/ 143729 w 5393770"/>
              <a:gd name="connsiteY6" fmla="*/ 6097845 h 6374535"/>
              <a:gd name="connsiteX7" fmla="*/ 0 w 5393770"/>
              <a:gd name="connsiteY7" fmla="*/ 5989017 h 6374535"/>
              <a:gd name="connsiteX8" fmla="*/ 0 w 5393770"/>
              <a:gd name="connsiteY8" fmla="*/ 703020 h 6374535"/>
              <a:gd name="connsiteX9" fmla="*/ 143728 w 5393770"/>
              <a:gd name="connsiteY9" fmla="*/ 594191 h 6374535"/>
              <a:gd name="connsiteX10" fmla="*/ 2047752 w 5393770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93770" h="6374535">
                <a:moveTo>
                  <a:pt x="2047752" y="0"/>
                </a:moveTo>
                <a:cubicBezTo>
                  <a:pt x="3895707" y="0"/>
                  <a:pt x="5393770" y="1498063"/>
                  <a:pt x="5393770" y="3346018"/>
                </a:cubicBezTo>
                <a:cubicBezTo>
                  <a:pt x="5393770" y="4616487"/>
                  <a:pt x="4685701" y="5721578"/>
                  <a:pt x="3642663" y="6288190"/>
                </a:cubicBezTo>
                <a:lnTo>
                  <a:pt x="3463422" y="6374535"/>
                </a:lnTo>
                <a:lnTo>
                  <a:pt x="624279" y="6374535"/>
                </a:lnTo>
                <a:lnTo>
                  <a:pt x="382249" y="6248727"/>
                </a:lnTo>
                <a:cubicBezTo>
                  <a:pt x="300507" y="6201724"/>
                  <a:pt x="220937" y="6151368"/>
                  <a:pt x="143729" y="6097845"/>
                </a:cubicBezTo>
                <a:lnTo>
                  <a:pt x="0" y="5989017"/>
                </a:lnTo>
                <a:lnTo>
                  <a:pt x="0" y="703020"/>
                </a:lnTo>
                <a:lnTo>
                  <a:pt x="143728" y="594191"/>
                </a:lnTo>
                <a:cubicBezTo>
                  <a:pt x="684187" y="219535"/>
                  <a:pt x="1340332" y="0"/>
                  <a:pt x="204775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193166D-DDF1-4F9A-A786-A7AEF537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7373"/>
            <a:ext cx="5229863" cy="6210629"/>
          </a:xfrm>
          <a:custGeom>
            <a:avLst/>
            <a:gdLst>
              <a:gd name="connsiteX0" fmla="*/ 2047751 w 5229863"/>
              <a:gd name="connsiteY0" fmla="*/ 0 h 6210629"/>
              <a:gd name="connsiteX1" fmla="*/ 5229863 w 5229863"/>
              <a:gd name="connsiteY1" fmla="*/ 3182112 h 6210629"/>
              <a:gd name="connsiteX2" fmla="*/ 3286373 w 5229863"/>
              <a:gd name="connsiteY2" fmla="*/ 6114158 h 6210629"/>
              <a:gd name="connsiteX3" fmla="*/ 3022794 w 5229863"/>
              <a:gd name="connsiteY3" fmla="*/ 6210629 h 6210629"/>
              <a:gd name="connsiteX4" fmla="*/ 1077939 w 5229863"/>
              <a:gd name="connsiteY4" fmla="*/ 6210629 h 6210629"/>
              <a:gd name="connsiteX5" fmla="*/ 953634 w 5229863"/>
              <a:gd name="connsiteY5" fmla="*/ 6171135 h 6210629"/>
              <a:gd name="connsiteX6" fmla="*/ 23632 w 5229863"/>
              <a:gd name="connsiteY6" fmla="*/ 5637585 h 6210629"/>
              <a:gd name="connsiteX7" fmla="*/ 0 w 5229863"/>
              <a:gd name="connsiteY7" fmla="*/ 5616107 h 6210629"/>
              <a:gd name="connsiteX8" fmla="*/ 0 w 5229863"/>
              <a:gd name="connsiteY8" fmla="*/ 748118 h 6210629"/>
              <a:gd name="connsiteX9" fmla="*/ 23632 w 5229863"/>
              <a:gd name="connsiteY9" fmla="*/ 726640 h 6210629"/>
              <a:gd name="connsiteX10" fmla="*/ 2047751 w 5229863"/>
              <a:gd name="connsiteY10" fmla="*/ 0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9863" h="6210629">
                <a:moveTo>
                  <a:pt x="2047751" y="0"/>
                </a:moveTo>
                <a:cubicBezTo>
                  <a:pt x="3805183" y="0"/>
                  <a:pt x="5229863" y="1424680"/>
                  <a:pt x="5229863" y="3182112"/>
                </a:cubicBezTo>
                <a:cubicBezTo>
                  <a:pt x="5229863" y="4500186"/>
                  <a:pt x="4428481" y="5631087"/>
                  <a:pt x="3286373" y="6114158"/>
                </a:cubicBezTo>
                <a:lnTo>
                  <a:pt x="3022794" y="6210629"/>
                </a:lnTo>
                <a:lnTo>
                  <a:pt x="1077939" y="6210629"/>
                </a:lnTo>
                <a:lnTo>
                  <a:pt x="953634" y="6171135"/>
                </a:lnTo>
                <a:cubicBezTo>
                  <a:pt x="612471" y="6046219"/>
                  <a:pt x="298661" y="5864559"/>
                  <a:pt x="23632" y="5637585"/>
                </a:cubicBezTo>
                <a:lnTo>
                  <a:pt x="0" y="5616107"/>
                </a:lnTo>
                <a:lnTo>
                  <a:pt x="0" y="748118"/>
                </a:lnTo>
                <a:lnTo>
                  <a:pt x="23632" y="726640"/>
                </a:lnTo>
                <a:cubicBezTo>
                  <a:pt x="573689" y="272693"/>
                  <a:pt x="1278875" y="0"/>
                  <a:pt x="20477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4EE7214-AC05-465E-A501-65AA04EF5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8355" y="2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Champagne glasses">
            <a:extLst>
              <a:ext uri="{FF2B5EF4-FFF2-40B4-BE49-F238E27FC236}">
                <a16:creationId xmlns:a16="http://schemas.microsoft.com/office/drawing/2014/main" id="{FCFE2741-13BB-9C4B-BD33-28F83D551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326" y="2027146"/>
            <a:ext cx="3722836" cy="3722836"/>
          </a:xfrm>
          <a:prstGeom prst="rect">
            <a:avLst/>
          </a:prstGeom>
        </p:spPr>
      </p:pic>
      <p:pic>
        <p:nvPicPr>
          <p:cNvPr id="7" name="Graphic 6" descr="Graduation cap">
            <a:extLst>
              <a:ext uri="{FF2B5EF4-FFF2-40B4-BE49-F238E27FC236}">
                <a16:creationId xmlns:a16="http://schemas.microsoft.com/office/drawing/2014/main" id="{2F27BB72-E4B6-5D40-B5D7-6226BAB94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3550" y="110681"/>
            <a:ext cx="1828801" cy="182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40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4F7D9-B409-924A-8FCC-44F19919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rgbClr val="FFFFFF"/>
                </a:solidFill>
              </a:rPr>
              <a:t>EDA: Alcohol Consumption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F90386A-644E-2145-B57D-4564E6176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16" y="2426818"/>
            <a:ext cx="4441818" cy="39976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C052F21F-86EC-3947-AF06-2D15AC1FE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122" y="2426818"/>
            <a:ext cx="4441818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91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04200D1-7B07-7D4F-AFE4-B0CA1B82AA1F}"/>
              </a:ext>
            </a:extLst>
          </p:cNvPr>
          <p:cNvSpPr/>
          <p:nvPr/>
        </p:nvSpPr>
        <p:spPr>
          <a:xfrm>
            <a:off x="0" y="365125"/>
            <a:ext cx="12192000" cy="11054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CB61D-4B6A-AC4F-8754-1DEF96DAB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70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96280-B1D0-F94D-9C91-740A59838AF5}"/>
              </a:ext>
            </a:extLst>
          </p:cNvPr>
          <p:cNvSpPr txBox="1"/>
          <p:nvPr/>
        </p:nvSpPr>
        <p:spPr>
          <a:xfrm>
            <a:off x="175967" y="6113077"/>
            <a:ext cx="11840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overall_grade</a:t>
            </a:r>
            <a:r>
              <a:rPr lang="en-US" baseline="-25000" dirty="0" err="1"/>
              <a:t>i</a:t>
            </a:r>
            <a:r>
              <a:rPr lang="en-US" dirty="0"/>
              <a:t> = </a:t>
            </a:r>
            <a:r>
              <a:rPr lang="el-GR" dirty="0"/>
              <a:t>β</a:t>
            </a:r>
            <a:r>
              <a:rPr lang="en-US" baseline="-25000" dirty="0"/>
              <a:t>0</a:t>
            </a:r>
            <a:r>
              <a:rPr lang="en-US" dirty="0"/>
              <a:t> + </a:t>
            </a:r>
            <a:r>
              <a:rPr lang="el-GR" dirty="0"/>
              <a:t>β</a:t>
            </a:r>
            <a:r>
              <a:rPr lang="en-US" baseline="-25000" dirty="0"/>
              <a:t>1</a:t>
            </a:r>
            <a:r>
              <a:rPr lang="en-US" dirty="0"/>
              <a:t>studytime + </a:t>
            </a:r>
            <a:r>
              <a:rPr lang="el-GR" dirty="0"/>
              <a:t>β</a:t>
            </a:r>
            <a:r>
              <a:rPr lang="en-US" baseline="-25000" dirty="0"/>
              <a:t>2</a:t>
            </a:r>
            <a:r>
              <a:rPr lang="en-US" dirty="0"/>
              <a:t>failures + </a:t>
            </a:r>
            <a:r>
              <a:rPr lang="el-GR" dirty="0"/>
              <a:t>β</a:t>
            </a:r>
            <a:r>
              <a:rPr lang="en-US" baseline="-25000" dirty="0"/>
              <a:t>3</a:t>
            </a:r>
            <a:r>
              <a:rPr lang="en-US" dirty="0"/>
              <a:t>higher + </a:t>
            </a:r>
            <a:r>
              <a:rPr lang="el-GR" dirty="0"/>
              <a:t>β</a:t>
            </a:r>
            <a:r>
              <a:rPr lang="en-US" baseline="-25000" dirty="0"/>
              <a:t>4</a:t>
            </a:r>
            <a:r>
              <a:rPr lang="en-US" dirty="0"/>
              <a:t>Mjob_teacher + </a:t>
            </a:r>
            <a:r>
              <a:rPr lang="el-GR" dirty="0"/>
              <a:t>β</a:t>
            </a:r>
            <a:r>
              <a:rPr lang="en-US" baseline="-25000" dirty="0"/>
              <a:t>5</a:t>
            </a:r>
            <a:r>
              <a:rPr lang="en-US" dirty="0"/>
              <a:t>Fjob_teacher + </a:t>
            </a:r>
            <a:r>
              <a:rPr lang="el-GR" dirty="0"/>
              <a:t>β</a:t>
            </a:r>
            <a:r>
              <a:rPr lang="en-US" baseline="-25000" dirty="0"/>
              <a:t>6</a:t>
            </a:r>
            <a:r>
              <a:rPr lang="en-US" dirty="0"/>
              <a:t>Dalc + </a:t>
            </a:r>
            <a:r>
              <a:rPr lang="el-GR" dirty="0"/>
              <a:t>β</a:t>
            </a:r>
            <a:r>
              <a:rPr lang="en-US" baseline="-25000" dirty="0"/>
              <a:t>7</a:t>
            </a:r>
            <a:r>
              <a:rPr lang="en-US" dirty="0"/>
              <a:t>Walc + </a:t>
            </a:r>
            <a:r>
              <a:rPr lang="el-GR" dirty="0"/>
              <a:t>β</a:t>
            </a:r>
            <a:r>
              <a:rPr lang="en-US" baseline="-25000" dirty="0"/>
              <a:t>8</a:t>
            </a:r>
            <a:r>
              <a:rPr lang="en-US" dirty="0"/>
              <a:t>address + </a:t>
            </a:r>
            <a:br>
              <a:rPr lang="en-US" dirty="0"/>
            </a:br>
            <a:r>
              <a:rPr lang="en-US" dirty="0"/>
              <a:t>                             </a:t>
            </a:r>
            <a:r>
              <a:rPr lang="el-GR" dirty="0"/>
              <a:t>β</a:t>
            </a:r>
            <a:r>
              <a:rPr lang="en-US" baseline="-25000" dirty="0"/>
              <a:t>9</a:t>
            </a:r>
            <a:r>
              <a:rPr lang="en-US" dirty="0"/>
              <a:t>famsize + </a:t>
            </a:r>
            <a:r>
              <a:rPr lang="el-GR" dirty="0"/>
              <a:t>β</a:t>
            </a:r>
            <a:r>
              <a:rPr lang="en-US" baseline="-25000" dirty="0"/>
              <a:t>10</a:t>
            </a:r>
            <a:r>
              <a:rPr lang="en-US" dirty="0"/>
              <a:t>internet + </a:t>
            </a:r>
            <a:r>
              <a:rPr lang="el-GR" dirty="0"/>
              <a:t>β</a:t>
            </a:r>
            <a:r>
              <a:rPr lang="en-US" baseline="-25000" dirty="0"/>
              <a:t>11</a:t>
            </a:r>
            <a:r>
              <a:rPr lang="en-US" dirty="0"/>
              <a:t>romantic + </a:t>
            </a:r>
            <a:r>
              <a:rPr lang="el-GR" dirty="0"/>
              <a:t>β</a:t>
            </a:r>
            <a:r>
              <a:rPr lang="en-US" baseline="-25000" dirty="0"/>
              <a:t>12</a:t>
            </a:r>
            <a:r>
              <a:rPr lang="en-US" dirty="0"/>
              <a:t>goout + </a:t>
            </a:r>
            <a:r>
              <a:rPr lang="el-GR" dirty="0"/>
              <a:t>β</a:t>
            </a:r>
            <a:r>
              <a:rPr lang="en-US" baseline="-25000" dirty="0"/>
              <a:t>13</a:t>
            </a:r>
            <a:r>
              <a:rPr lang="en-US" dirty="0"/>
              <a:t>health + </a:t>
            </a:r>
            <a:r>
              <a:rPr lang="el-GR" dirty="0"/>
              <a:t>β</a:t>
            </a:r>
            <a:r>
              <a:rPr lang="en-US" baseline="-25000" dirty="0"/>
              <a:t>14</a:t>
            </a:r>
            <a:r>
              <a:rPr lang="en-US" dirty="0"/>
              <a:t>subject + </a:t>
            </a:r>
            <a:r>
              <a:rPr lang="el-GR" dirty="0"/>
              <a:t>β</a:t>
            </a:r>
            <a:r>
              <a:rPr lang="en-US" baseline="-25000" dirty="0"/>
              <a:t>15</a:t>
            </a:r>
            <a:r>
              <a:rPr lang="en-US" dirty="0"/>
              <a:t>address:internet + </a:t>
            </a:r>
            <a:r>
              <a:rPr lang="el-GR" dirty="0"/>
              <a:t>ϵ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8A1A4-8917-EF4F-90DE-A8ABC91429DF}"/>
              </a:ext>
            </a:extLst>
          </p:cNvPr>
          <p:cNvSpPr txBox="1"/>
          <p:nvPr/>
        </p:nvSpPr>
        <p:spPr>
          <a:xfrm>
            <a:off x="9722537" y="5276396"/>
            <a:ext cx="2293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baseline="30000" dirty="0"/>
              <a:t>2 </a:t>
            </a:r>
            <a:r>
              <a:rPr lang="en-US" dirty="0"/>
              <a:t>= 25.79%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RMSE = 2.86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E778D5-746A-3044-9B60-7453BC8DF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50" y="1541292"/>
            <a:ext cx="6616700" cy="45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39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E7ADD-B31B-4E4B-AE79-C12FC9B00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490008"/>
            <a:ext cx="3416158" cy="161579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Results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45912E-1DF4-4DBA-B713-76827FDECB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925794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B7C3B38-72AD-EE4B-8274-E69A8685674C}"/>
              </a:ext>
            </a:extLst>
          </p:cNvPr>
          <p:cNvSpPr txBox="1"/>
          <p:nvPr/>
        </p:nvSpPr>
        <p:spPr>
          <a:xfrm>
            <a:off x="930166" y="3373817"/>
            <a:ext cx="34211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What factors are the strongest predictors of overall student grades?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46125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BE3BDE-3949-354D-8BA9-29869279D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461840"/>
            <a:ext cx="3416158" cy="169126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Results</a:t>
            </a:r>
            <a:endParaRPr lang="en-US" sz="4100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57E130-FABE-46C5-8FBD-194FF70675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561639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9B6B4B6-3989-FD44-A2E7-C38B8677FCF3}"/>
              </a:ext>
            </a:extLst>
          </p:cNvPr>
          <p:cNvSpPr txBox="1"/>
          <p:nvPr/>
        </p:nvSpPr>
        <p:spPr>
          <a:xfrm>
            <a:off x="930166" y="3373817"/>
            <a:ext cx="34211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How does alcohol consumption affect overall student grades?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10790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47348-76F2-3146-A723-6583FA310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Results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421C3B-4BAC-448A-BC8A-C7A985D21F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069896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5206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1910CD-C0D7-8E49-8136-F69BB128E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206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2C261-A6FD-C04B-9C55-3C9F611D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Decision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E8FC2-5B90-7442-9ABD-1F3A31C46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27" t="9283" r="3736" b="11729"/>
          <a:stretch/>
        </p:blipFill>
        <p:spPr>
          <a:xfrm>
            <a:off x="1939090" y="1396588"/>
            <a:ext cx="8443401" cy="530459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671FC84-D8F4-B747-A562-400E4DA01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8069" y="5865072"/>
            <a:ext cx="1713053" cy="349461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RMSE = 2.90</a:t>
            </a:r>
          </a:p>
        </p:txBody>
      </p:sp>
    </p:spTree>
    <p:extLst>
      <p:ext uri="{BB962C8B-B14F-4D97-AF65-F5344CB8AC3E}">
        <p14:creationId xmlns:p14="http://schemas.microsoft.com/office/powerpoint/2010/main" val="3175547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39883-CACE-2549-821B-1F2EE6D90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0"/>
            <a:ext cx="3363974" cy="3429000"/>
          </a:xfrm>
          <a:noFill/>
          <a:ln w="19050">
            <a:noFill/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4800" b="1" dirty="0"/>
              <a:t>EDA: </a:t>
            </a:r>
            <a:br>
              <a:rPr lang="en-US" sz="4800" b="1" dirty="0"/>
            </a:br>
            <a:r>
              <a:rPr lang="en-US" sz="4800" b="1" dirty="0"/>
              <a:t>Subject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3A15A02-338B-F24F-BAEA-9DABE4267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3429000"/>
            <a:ext cx="3363974" cy="2624666"/>
          </a:xfrm>
        </p:spPr>
        <p:txBody>
          <a:bodyPr>
            <a:normAutofit/>
          </a:bodyPr>
          <a:lstStyle/>
          <a:p>
            <a:r>
              <a:rPr lang="en-US" dirty="0"/>
              <a:t>Math:  395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Portuguese: 649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AE2C6-B2A3-EF4F-84C3-C19DED074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72"/>
          <a:stretch/>
        </p:blipFill>
        <p:spPr>
          <a:xfrm>
            <a:off x="5379313" y="643467"/>
            <a:ext cx="6087669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3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D3AFF-E700-0C4D-9043-7A644ACE8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-1"/>
            <a:ext cx="3363974" cy="3428999"/>
          </a:xfrm>
          <a:noFill/>
          <a:ln w="19050">
            <a:noFill/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4800" b="1" dirty="0"/>
              <a:t>EDA: </a:t>
            </a:r>
            <a:br>
              <a:rPr lang="en-US" sz="4800" b="1" dirty="0"/>
            </a:br>
            <a:r>
              <a:rPr lang="en-US" sz="4800" b="1" dirty="0"/>
              <a:t>Age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693076-97C6-BD4C-A734-567ECE965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481" y="643467"/>
            <a:ext cx="6011332" cy="541019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025C35B-F85A-3044-A308-DA1A153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85" y="3428999"/>
            <a:ext cx="4654295" cy="3034145"/>
          </a:xfrm>
        </p:spPr>
        <p:txBody>
          <a:bodyPr numCol="2">
            <a:noAutofit/>
          </a:bodyPr>
          <a:lstStyle/>
          <a:p>
            <a:r>
              <a:rPr lang="en-US" b="1" dirty="0"/>
              <a:t>15</a:t>
            </a:r>
            <a:r>
              <a:rPr lang="en-US" dirty="0"/>
              <a:t>: 194</a:t>
            </a:r>
          </a:p>
          <a:p>
            <a:r>
              <a:rPr lang="en-US" b="1" dirty="0"/>
              <a:t>16</a:t>
            </a:r>
            <a:r>
              <a:rPr lang="en-US" dirty="0"/>
              <a:t>: 281</a:t>
            </a:r>
          </a:p>
          <a:p>
            <a:r>
              <a:rPr lang="en-US" b="1" dirty="0"/>
              <a:t>17:</a:t>
            </a:r>
            <a:r>
              <a:rPr lang="en-US" dirty="0"/>
              <a:t> 277</a:t>
            </a:r>
          </a:p>
          <a:p>
            <a:r>
              <a:rPr lang="en-US" b="1" dirty="0"/>
              <a:t>18</a:t>
            </a:r>
            <a:r>
              <a:rPr lang="en-US" dirty="0"/>
              <a:t>: 222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19</a:t>
            </a:r>
            <a:r>
              <a:rPr lang="en-US" dirty="0"/>
              <a:t>: 56</a:t>
            </a:r>
          </a:p>
          <a:p>
            <a:r>
              <a:rPr lang="en-US" b="1" dirty="0"/>
              <a:t>20</a:t>
            </a:r>
            <a:r>
              <a:rPr lang="en-US" dirty="0"/>
              <a:t>: 9</a:t>
            </a:r>
          </a:p>
          <a:p>
            <a:r>
              <a:rPr lang="en-US" b="1" dirty="0"/>
              <a:t>21</a:t>
            </a:r>
            <a:r>
              <a:rPr lang="en-US" dirty="0"/>
              <a:t>: 3</a:t>
            </a:r>
          </a:p>
          <a:p>
            <a:r>
              <a:rPr lang="en-US" b="1" dirty="0"/>
              <a:t>22</a:t>
            </a:r>
            <a:r>
              <a:rPr lang="en-US" dirty="0"/>
              <a:t>: 2</a:t>
            </a:r>
          </a:p>
        </p:txBody>
      </p:sp>
    </p:spTree>
    <p:extLst>
      <p:ext uri="{BB962C8B-B14F-4D97-AF65-F5344CB8AC3E}">
        <p14:creationId xmlns:p14="http://schemas.microsoft.com/office/powerpoint/2010/main" val="379385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564F0-0306-474E-9FFE-5889A1C2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0"/>
            <a:ext cx="3363974" cy="3429000"/>
          </a:xfrm>
          <a:noFill/>
          <a:ln w="19050"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4800" b="1" dirty="0"/>
              <a:t>EDA: </a:t>
            </a:r>
            <a:br>
              <a:rPr lang="en-US" sz="4800" b="1" dirty="0"/>
            </a:br>
            <a:r>
              <a:rPr lang="en-US" sz="4800" b="1" dirty="0"/>
              <a:t>Extra Educational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260FE-0046-C449-BD6F-1810CC574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3429000"/>
            <a:ext cx="3363974" cy="2624666"/>
          </a:xfrm>
        </p:spPr>
        <p:txBody>
          <a:bodyPr>
            <a:normAutofit/>
          </a:bodyPr>
          <a:lstStyle/>
          <a:p>
            <a:r>
              <a:rPr lang="en-US" b="1" dirty="0"/>
              <a:t>No: </a:t>
            </a:r>
            <a:r>
              <a:rPr lang="en-US" dirty="0"/>
              <a:t>925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Yes: </a:t>
            </a:r>
            <a:r>
              <a:rPr lang="en-US" dirty="0"/>
              <a:t>119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F8CC1-AAFD-A64A-95F4-27B748522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481" y="643467"/>
            <a:ext cx="6011332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58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C9CC4-A274-E545-9C53-1BB1F3C1C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Research 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2B1250-A0BB-4DE6-A53C-90F1014CA3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177509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2871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A586B-C349-A947-8962-93AF7D8B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485" y="484013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b="1" dirty="0"/>
              <a:t>Data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813C937-2AC6-4CD2-9895-3879AB7180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3302644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BA89951-CD06-B746-A1C3-377F1EF08293}"/>
              </a:ext>
            </a:extLst>
          </p:cNvPr>
          <p:cNvSpPr txBox="1"/>
          <p:nvPr/>
        </p:nvSpPr>
        <p:spPr>
          <a:xfrm>
            <a:off x="936193" y="1572222"/>
            <a:ext cx="321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1,044 students with 50 variables</a:t>
            </a:r>
          </a:p>
        </p:txBody>
      </p:sp>
    </p:spTree>
    <p:extLst>
      <p:ext uri="{BB962C8B-B14F-4D97-AF65-F5344CB8AC3E}">
        <p14:creationId xmlns:p14="http://schemas.microsoft.com/office/powerpoint/2010/main" val="604363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34968-5E16-DD42-A456-EF428EEB7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-1"/>
            <a:ext cx="3363974" cy="6857999"/>
          </a:xfrm>
          <a:noFill/>
          <a:ln w="19050">
            <a:noFill/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EDA: </a:t>
            </a:r>
            <a:b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Overall Grade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05D8BB-684F-5D47-BC6D-664AA1406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481" y="643467"/>
            <a:ext cx="6011332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26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6153A-A77F-8240-B022-4344D132A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</a:rPr>
              <a:t>EDA: Parent’s Education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9654AE-96AB-A746-9000-2EA8BFA07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16" y="2426818"/>
            <a:ext cx="4441818" cy="399763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2842449-9AB6-2D48-8A4F-275AB8D7A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122" y="2426818"/>
            <a:ext cx="4441818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66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44DE5-2C55-7B49-B352-3EBCFA69F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0"/>
            <a:ext cx="3363974" cy="3429000"/>
          </a:xfrm>
          <a:noFill/>
          <a:ln w="19050">
            <a:noFill/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4800" b="1" dirty="0"/>
              <a:t>EDA: </a:t>
            </a:r>
            <a:br>
              <a:rPr lang="en-US" sz="4800" b="1" dirty="0"/>
            </a:br>
            <a:r>
              <a:rPr lang="en-US" sz="4800" b="1" dirty="0"/>
              <a:t>Weekly Study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13F5-B323-AE43-9666-7D7CE9CE4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3429000"/>
            <a:ext cx="3363974" cy="2624666"/>
          </a:xfrm>
        </p:spPr>
        <p:txBody>
          <a:bodyPr>
            <a:normAutofit/>
          </a:bodyPr>
          <a:lstStyle/>
          <a:p>
            <a:r>
              <a:rPr lang="en-US" b="1" dirty="0"/>
              <a:t>1</a:t>
            </a:r>
            <a:r>
              <a:rPr lang="en-US" dirty="0"/>
              <a:t>: &lt;2 hours (317)</a:t>
            </a:r>
          </a:p>
          <a:p>
            <a:r>
              <a:rPr lang="en-US" b="1" dirty="0"/>
              <a:t>2</a:t>
            </a:r>
            <a:r>
              <a:rPr lang="en-US" dirty="0"/>
              <a:t>: 2 to 5 hours (503)</a:t>
            </a:r>
          </a:p>
          <a:p>
            <a:r>
              <a:rPr lang="en-US" b="1" dirty="0"/>
              <a:t>3:</a:t>
            </a:r>
            <a:r>
              <a:rPr lang="en-US" dirty="0"/>
              <a:t> 5 to 10 hours (162)</a:t>
            </a:r>
          </a:p>
          <a:p>
            <a:r>
              <a:rPr lang="en-US" b="1" dirty="0"/>
              <a:t>4:</a:t>
            </a:r>
            <a:r>
              <a:rPr lang="en-US" dirty="0"/>
              <a:t> &gt;10 hours (62)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96FCA-46F2-6348-BC9A-9564EFA3C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481" y="643467"/>
            <a:ext cx="6011332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72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7C5A8A-7CE2-F44D-BA30-6CDCD28C4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0"/>
            <a:ext cx="3363974" cy="3429000"/>
          </a:xfrm>
          <a:noFill/>
          <a:ln w="19050">
            <a:noFill/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4800" b="1" dirty="0"/>
              <a:t>EDA: </a:t>
            </a:r>
            <a:br>
              <a:rPr lang="en-US" sz="4800" b="1" dirty="0"/>
            </a:br>
            <a:r>
              <a:rPr lang="en-US" sz="4800" b="1" dirty="0"/>
              <a:t>Class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C17CA-766C-8D48-AF5D-DB710F125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3429000"/>
            <a:ext cx="3363974" cy="2624666"/>
          </a:xfrm>
        </p:spPr>
        <p:txBody>
          <a:bodyPr>
            <a:normAutofit/>
          </a:bodyPr>
          <a:lstStyle/>
          <a:p>
            <a:r>
              <a:rPr lang="en-US" sz="2000" b="1" dirty="0"/>
              <a:t>0: </a:t>
            </a:r>
            <a:r>
              <a:rPr lang="en-US" sz="2000" dirty="0"/>
              <a:t>861</a:t>
            </a:r>
          </a:p>
          <a:p>
            <a:r>
              <a:rPr lang="en-US" sz="2000" b="1" dirty="0"/>
              <a:t>1: </a:t>
            </a:r>
            <a:r>
              <a:rPr lang="en-US" sz="2000" dirty="0"/>
              <a:t>120</a:t>
            </a:r>
          </a:p>
          <a:p>
            <a:r>
              <a:rPr lang="en-US" sz="2000" b="1" dirty="0"/>
              <a:t>2: </a:t>
            </a:r>
            <a:r>
              <a:rPr lang="en-US" sz="2000" dirty="0"/>
              <a:t>33</a:t>
            </a:r>
          </a:p>
          <a:p>
            <a:r>
              <a:rPr lang="en-US" sz="2000" b="1" dirty="0"/>
              <a:t>3: </a:t>
            </a:r>
            <a:r>
              <a:rPr lang="en-US" sz="2000" dirty="0"/>
              <a:t>30</a:t>
            </a:r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A1F95-8E5D-4348-AD5B-4515CAD9E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481" y="643467"/>
            <a:ext cx="6011332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1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048A7-0706-C345-9AD5-C3CC1114C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0"/>
            <a:ext cx="3363974" cy="3429000"/>
          </a:xfrm>
          <a:noFill/>
          <a:ln w="19050">
            <a:noFill/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4800" b="1" dirty="0"/>
              <a:t>EDA: </a:t>
            </a:r>
            <a:br>
              <a:rPr lang="en-US" sz="4800" b="1" dirty="0"/>
            </a:br>
            <a:r>
              <a:rPr lang="en-US" sz="4800" b="1" dirty="0"/>
              <a:t>Higher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0ECE0-D4CE-9447-8DB7-A083F6CAB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3429000"/>
            <a:ext cx="3363974" cy="2624666"/>
          </a:xfrm>
        </p:spPr>
        <p:txBody>
          <a:bodyPr>
            <a:normAutofit/>
          </a:bodyPr>
          <a:lstStyle/>
          <a:p>
            <a:r>
              <a:rPr lang="en-US" sz="2500" b="1" dirty="0"/>
              <a:t>0: </a:t>
            </a:r>
            <a:r>
              <a:rPr lang="en-US" sz="2500" dirty="0"/>
              <a:t>89</a:t>
            </a:r>
          </a:p>
          <a:p>
            <a:r>
              <a:rPr lang="en-US" sz="2500" b="1" dirty="0"/>
              <a:t>1: </a:t>
            </a:r>
            <a:r>
              <a:rPr lang="en-US" sz="2500" dirty="0"/>
              <a:t>955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F257C-3F58-9141-B801-7AB051DD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481" y="643467"/>
            <a:ext cx="6011332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42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05A38-BACF-004D-A058-9132C9875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rgbClr val="FFFFFF"/>
                </a:solidFill>
              </a:rPr>
              <a:t>EDA: Internet and Address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A113F-9581-8D48-9FA0-83FAC95C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567"/>
            <a:ext cx="3834574" cy="3451116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2096F793-41EF-3F42-8BD7-26B16BF3E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263" y="752838"/>
            <a:ext cx="3834563" cy="3451106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08AE31D-2DFF-E347-ACFC-68FAF4876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475" y="748566"/>
            <a:ext cx="3834553" cy="3451097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909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dehelper - 071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16193B"/>
      </a:accent1>
      <a:accent2>
        <a:srgbClr val="35478C"/>
      </a:accent2>
      <a:accent3>
        <a:srgbClr val="4E7AC7"/>
      </a:accent3>
      <a:accent4>
        <a:srgbClr val="7FB2F0"/>
      </a:accent4>
      <a:accent5>
        <a:srgbClr val="ADD5F7"/>
      </a:accent5>
      <a:accent6>
        <a:srgbClr val="EFECCA"/>
      </a:accent6>
      <a:hlink>
        <a:srgbClr val="16193B"/>
      </a:hlink>
      <a:folHlink>
        <a:srgbClr val="3547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476</Words>
  <Application>Microsoft Macintosh PowerPoint</Application>
  <PresentationFormat>Widescreen</PresentationFormat>
  <Paragraphs>104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Office Theme</vt:lpstr>
      <vt:lpstr>The Effect of Alcohol Consumption on Student Grades</vt:lpstr>
      <vt:lpstr>Research Questions</vt:lpstr>
      <vt:lpstr>Data</vt:lpstr>
      <vt:lpstr>EDA:  Overall Grade</vt:lpstr>
      <vt:lpstr>EDA: Parent’s Education</vt:lpstr>
      <vt:lpstr>EDA:  Weekly Study Time</vt:lpstr>
      <vt:lpstr>EDA:  Class Failures</vt:lpstr>
      <vt:lpstr>EDA:  Higher Education</vt:lpstr>
      <vt:lpstr>EDA: Internet and Address</vt:lpstr>
      <vt:lpstr>EDA: Alcohol Consumption</vt:lpstr>
      <vt:lpstr>Linear Regression</vt:lpstr>
      <vt:lpstr>Results</vt:lpstr>
      <vt:lpstr>Results</vt:lpstr>
      <vt:lpstr>Results</vt:lpstr>
      <vt:lpstr>Appendix</vt:lpstr>
      <vt:lpstr>Decision Tree</vt:lpstr>
      <vt:lpstr>EDA:  Subject</vt:lpstr>
      <vt:lpstr>EDA:  Age</vt:lpstr>
      <vt:lpstr>EDA:  Extra Educational Support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Effect of Alcohol Consumption on Student Grades</dc:title>
  <dc:creator>Vanessa Marie Tang</dc:creator>
  <cp:lastModifiedBy>Vanessa Marie Tang</cp:lastModifiedBy>
  <cp:revision>6</cp:revision>
  <dcterms:created xsi:type="dcterms:W3CDTF">2019-11-25T01:32:20Z</dcterms:created>
  <dcterms:modified xsi:type="dcterms:W3CDTF">2019-12-03T04:46:47Z</dcterms:modified>
</cp:coreProperties>
</file>